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BB9EF-CDA6-4BC9-807F-4BA5FA224F16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586B2-3CE7-45DD-8081-B73813D726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6B2-3CE7-45DD-8081-B73813D726C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6B2-3CE7-45DD-8081-B73813D726CA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6B2-3CE7-45DD-8081-B73813D726C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C7893-995C-4C67-9A0D-94921D5B625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6B2-3CE7-45DD-8081-B73813D726C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6B2-3CE7-45DD-8081-B73813D726C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6B2-3CE7-45DD-8081-B73813D726C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6B2-3CE7-45DD-8081-B73813D726C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6B2-3CE7-45DD-8081-B73813D726C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586B2-3CE7-45DD-8081-B73813D726C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27EEE5D4-1E6A-4917-A2FF-044B4BAE36D7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070F51FB-F5FD-4C43-9335-8A35F09302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28, 2009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Working with Words!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Review cue words</a:t>
            </a:r>
          </a:p>
          <a:p>
            <a:pPr lvl="1"/>
            <a:r>
              <a:rPr lang="en-US" dirty="0" smtClean="0"/>
              <a:t>Solve word problems</a:t>
            </a:r>
          </a:p>
          <a:p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Work in groups to solve word problems and present them.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Review cue words</a:t>
            </a:r>
          </a:p>
          <a:p>
            <a:pPr lvl="1"/>
            <a:r>
              <a:rPr lang="en-US" dirty="0" smtClean="0"/>
              <a:t>Solve word problems</a:t>
            </a:r>
          </a:p>
          <a:p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Work in groups to solve word problems and present them.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Cue words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0" y="2011680"/>
          <a:ext cx="62484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3124200"/>
              </a:tblGrid>
              <a:tr h="2423160"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</a:t>
                      </a:r>
                      <a:endParaRPr lang="en-US" dirty="0"/>
                    </a:p>
                  </a:txBody>
                  <a:tcPr marL="69427" marR="694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Subtraction</a:t>
                      </a:r>
                      <a:endParaRPr lang="en-US" dirty="0"/>
                    </a:p>
                  </a:txBody>
                  <a:tcPr marL="69427" marR="69427"/>
                </a:tc>
              </a:tr>
              <a:tr h="2423160">
                <a:tc>
                  <a:txBody>
                    <a:bodyPr/>
                    <a:lstStyle/>
                    <a:p>
                      <a:r>
                        <a:rPr lang="en-US" dirty="0" smtClean="0"/>
                        <a:t>Multiplication</a:t>
                      </a:r>
                      <a:endParaRPr lang="en-US" dirty="0"/>
                    </a:p>
                  </a:txBody>
                  <a:tcPr marL="69427" marR="6942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Division</a:t>
                      </a:r>
                      <a:endParaRPr lang="en-US" dirty="0"/>
                    </a:p>
                  </a:txBody>
                  <a:tcPr marL="69427" marR="69427"/>
                </a:tc>
              </a:tr>
            </a:tbl>
          </a:graphicData>
        </a:graphic>
      </p:graphicFrame>
      <p:sp>
        <p:nvSpPr>
          <p:cNvPr id="5" name="SMARTPenAnnotation580"/>
          <p:cNvSpPr/>
          <p:nvPr/>
        </p:nvSpPr>
        <p:spPr>
          <a:xfrm>
            <a:off x="2585084" y="2477805"/>
            <a:ext cx="282698" cy="238262"/>
          </a:xfrm>
          <a:custGeom>
            <a:avLst/>
            <a:gdLst/>
            <a:ahLst/>
            <a:cxnLst/>
            <a:rect l="0" t="0" r="0" b="0"/>
            <a:pathLst>
              <a:path w="282698" h="238262">
                <a:moveTo>
                  <a:pt x="205741" y="8220"/>
                </a:moveTo>
                <a:lnTo>
                  <a:pt x="205741" y="3669"/>
                </a:lnTo>
                <a:lnTo>
                  <a:pt x="204788" y="2328"/>
                </a:lnTo>
                <a:lnTo>
                  <a:pt x="203201" y="1434"/>
                </a:lnTo>
                <a:lnTo>
                  <a:pt x="198897" y="442"/>
                </a:lnTo>
                <a:lnTo>
                  <a:pt x="193809" y="0"/>
                </a:lnTo>
                <a:lnTo>
                  <a:pt x="185833" y="2344"/>
                </a:lnTo>
                <a:lnTo>
                  <a:pt x="181039" y="4302"/>
                </a:lnTo>
                <a:lnTo>
                  <a:pt x="175938" y="5608"/>
                </a:lnTo>
                <a:lnTo>
                  <a:pt x="170632" y="6479"/>
                </a:lnTo>
                <a:lnTo>
                  <a:pt x="165190" y="7059"/>
                </a:lnTo>
                <a:lnTo>
                  <a:pt x="158704" y="8398"/>
                </a:lnTo>
                <a:lnTo>
                  <a:pt x="151523" y="10244"/>
                </a:lnTo>
                <a:lnTo>
                  <a:pt x="143878" y="12426"/>
                </a:lnTo>
                <a:lnTo>
                  <a:pt x="136876" y="14834"/>
                </a:lnTo>
                <a:lnTo>
                  <a:pt x="130304" y="17392"/>
                </a:lnTo>
                <a:lnTo>
                  <a:pt x="124017" y="20049"/>
                </a:lnTo>
                <a:lnTo>
                  <a:pt x="116968" y="22774"/>
                </a:lnTo>
                <a:lnTo>
                  <a:pt x="101516" y="28340"/>
                </a:lnTo>
                <a:lnTo>
                  <a:pt x="92443" y="31158"/>
                </a:lnTo>
                <a:lnTo>
                  <a:pt x="72201" y="36830"/>
                </a:lnTo>
                <a:lnTo>
                  <a:pt x="64327" y="39676"/>
                </a:lnTo>
                <a:lnTo>
                  <a:pt x="58125" y="42525"/>
                </a:lnTo>
                <a:lnTo>
                  <a:pt x="45878" y="49392"/>
                </a:lnTo>
                <a:lnTo>
                  <a:pt x="41663" y="55411"/>
                </a:lnTo>
                <a:lnTo>
                  <a:pt x="39205" y="59683"/>
                </a:lnTo>
                <a:lnTo>
                  <a:pt x="38520" y="62531"/>
                </a:lnTo>
                <a:lnTo>
                  <a:pt x="39015" y="64430"/>
                </a:lnTo>
                <a:lnTo>
                  <a:pt x="40297" y="65696"/>
                </a:lnTo>
                <a:lnTo>
                  <a:pt x="41153" y="67492"/>
                </a:lnTo>
                <a:lnTo>
                  <a:pt x="42103" y="72028"/>
                </a:lnTo>
                <a:lnTo>
                  <a:pt x="44261" y="74571"/>
                </a:lnTo>
                <a:lnTo>
                  <a:pt x="51739" y="79937"/>
                </a:lnTo>
                <a:lnTo>
                  <a:pt x="56401" y="81748"/>
                </a:lnTo>
                <a:lnTo>
                  <a:pt x="61413" y="82956"/>
                </a:lnTo>
                <a:lnTo>
                  <a:pt x="66660" y="83761"/>
                </a:lnTo>
                <a:lnTo>
                  <a:pt x="72062" y="85251"/>
                </a:lnTo>
                <a:lnTo>
                  <a:pt x="77569" y="87196"/>
                </a:lnTo>
                <a:lnTo>
                  <a:pt x="83145" y="89446"/>
                </a:lnTo>
                <a:lnTo>
                  <a:pt x="89720" y="90945"/>
                </a:lnTo>
                <a:lnTo>
                  <a:pt x="96961" y="91945"/>
                </a:lnTo>
                <a:lnTo>
                  <a:pt x="104646" y="92612"/>
                </a:lnTo>
                <a:lnTo>
                  <a:pt x="112627" y="94008"/>
                </a:lnTo>
                <a:lnTo>
                  <a:pt x="120805" y="95892"/>
                </a:lnTo>
                <a:lnTo>
                  <a:pt x="129114" y="98101"/>
                </a:lnTo>
                <a:lnTo>
                  <a:pt x="140369" y="99573"/>
                </a:lnTo>
                <a:lnTo>
                  <a:pt x="153587" y="100554"/>
                </a:lnTo>
                <a:lnTo>
                  <a:pt x="168114" y="101208"/>
                </a:lnTo>
                <a:lnTo>
                  <a:pt x="180656" y="102597"/>
                </a:lnTo>
                <a:lnTo>
                  <a:pt x="191875" y="104476"/>
                </a:lnTo>
                <a:lnTo>
                  <a:pt x="202212" y="106680"/>
                </a:lnTo>
                <a:lnTo>
                  <a:pt x="213866" y="110055"/>
                </a:lnTo>
                <a:lnTo>
                  <a:pt x="226397" y="114210"/>
                </a:lnTo>
                <a:lnTo>
                  <a:pt x="239514" y="118885"/>
                </a:lnTo>
                <a:lnTo>
                  <a:pt x="249211" y="122954"/>
                </a:lnTo>
                <a:lnTo>
                  <a:pt x="256628" y="126619"/>
                </a:lnTo>
                <a:lnTo>
                  <a:pt x="262526" y="130015"/>
                </a:lnTo>
                <a:lnTo>
                  <a:pt x="267410" y="133232"/>
                </a:lnTo>
                <a:lnTo>
                  <a:pt x="275377" y="139345"/>
                </a:lnTo>
                <a:lnTo>
                  <a:pt x="277882" y="142309"/>
                </a:lnTo>
                <a:lnTo>
                  <a:pt x="279552" y="145238"/>
                </a:lnTo>
                <a:lnTo>
                  <a:pt x="281408" y="151031"/>
                </a:lnTo>
                <a:lnTo>
                  <a:pt x="282233" y="156781"/>
                </a:lnTo>
                <a:lnTo>
                  <a:pt x="282600" y="162512"/>
                </a:lnTo>
                <a:lnTo>
                  <a:pt x="282697" y="165374"/>
                </a:lnTo>
                <a:lnTo>
                  <a:pt x="281810" y="168234"/>
                </a:lnTo>
                <a:lnTo>
                  <a:pt x="278284" y="173952"/>
                </a:lnTo>
                <a:lnTo>
                  <a:pt x="273542" y="179668"/>
                </a:lnTo>
                <a:lnTo>
                  <a:pt x="267307" y="186336"/>
                </a:lnTo>
                <a:lnTo>
                  <a:pt x="258186" y="195650"/>
                </a:lnTo>
                <a:lnTo>
                  <a:pt x="252134" y="199848"/>
                </a:lnTo>
                <a:lnTo>
                  <a:pt x="245242" y="203600"/>
                </a:lnTo>
                <a:lnTo>
                  <a:pt x="237790" y="207053"/>
                </a:lnTo>
                <a:lnTo>
                  <a:pt x="230917" y="209355"/>
                </a:lnTo>
                <a:lnTo>
                  <a:pt x="224430" y="210890"/>
                </a:lnTo>
                <a:lnTo>
                  <a:pt x="218200" y="211913"/>
                </a:lnTo>
                <a:lnTo>
                  <a:pt x="208332" y="214500"/>
                </a:lnTo>
                <a:lnTo>
                  <a:pt x="196038" y="218130"/>
                </a:lnTo>
                <a:lnTo>
                  <a:pt x="182127" y="222455"/>
                </a:lnTo>
                <a:lnTo>
                  <a:pt x="169996" y="225338"/>
                </a:lnTo>
                <a:lnTo>
                  <a:pt x="159051" y="227260"/>
                </a:lnTo>
                <a:lnTo>
                  <a:pt x="148897" y="228542"/>
                </a:lnTo>
                <a:lnTo>
                  <a:pt x="139270" y="230348"/>
                </a:lnTo>
                <a:lnTo>
                  <a:pt x="129994" y="232505"/>
                </a:lnTo>
                <a:lnTo>
                  <a:pt x="120953" y="234896"/>
                </a:lnTo>
                <a:lnTo>
                  <a:pt x="112068" y="236490"/>
                </a:lnTo>
                <a:lnTo>
                  <a:pt x="103287" y="237552"/>
                </a:lnTo>
                <a:lnTo>
                  <a:pt x="94576" y="238261"/>
                </a:lnTo>
                <a:lnTo>
                  <a:pt x="86863" y="237780"/>
                </a:lnTo>
                <a:lnTo>
                  <a:pt x="79816" y="236508"/>
                </a:lnTo>
                <a:lnTo>
                  <a:pt x="73214" y="234706"/>
                </a:lnTo>
                <a:lnTo>
                  <a:pt x="67859" y="233506"/>
                </a:lnTo>
                <a:lnTo>
                  <a:pt x="59370" y="232172"/>
                </a:lnTo>
                <a:lnTo>
                  <a:pt x="52915" y="230864"/>
                </a:lnTo>
                <a:lnTo>
                  <a:pt x="35583" y="226870"/>
                </a:lnTo>
                <a:lnTo>
                  <a:pt x="28485" y="224471"/>
                </a:lnTo>
                <a:lnTo>
                  <a:pt x="22800" y="221920"/>
                </a:lnTo>
                <a:lnTo>
                  <a:pt x="18058" y="219267"/>
                </a:lnTo>
                <a:lnTo>
                  <a:pt x="10248" y="213778"/>
                </a:lnTo>
                <a:lnTo>
                  <a:pt x="6832" y="210981"/>
                </a:lnTo>
                <a:lnTo>
                  <a:pt x="4555" y="208164"/>
                </a:lnTo>
                <a:lnTo>
                  <a:pt x="3037" y="205334"/>
                </a:lnTo>
                <a:lnTo>
                  <a:pt x="0" y="1882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81"/>
          <p:cNvSpPr/>
          <p:nvPr/>
        </p:nvSpPr>
        <p:spPr>
          <a:xfrm>
            <a:off x="2912198" y="2452250"/>
            <a:ext cx="890182" cy="238968"/>
          </a:xfrm>
          <a:custGeom>
            <a:avLst/>
            <a:gdLst/>
            <a:ahLst/>
            <a:cxnLst/>
            <a:rect l="0" t="0" r="0" b="0"/>
            <a:pathLst>
              <a:path w="890182" h="238968">
                <a:moveTo>
                  <a:pt x="32931" y="42347"/>
                </a:moveTo>
                <a:lnTo>
                  <a:pt x="32931" y="67049"/>
                </a:lnTo>
                <a:lnTo>
                  <a:pt x="31026" y="74055"/>
                </a:lnTo>
                <a:lnTo>
                  <a:pt x="27852" y="82536"/>
                </a:lnTo>
                <a:lnTo>
                  <a:pt x="23830" y="92000"/>
                </a:lnTo>
                <a:lnTo>
                  <a:pt x="16821" y="107595"/>
                </a:lnTo>
                <a:lnTo>
                  <a:pt x="13619" y="114421"/>
                </a:lnTo>
                <a:lnTo>
                  <a:pt x="11484" y="120876"/>
                </a:lnTo>
                <a:lnTo>
                  <a:pt x="10061" y="127085"/>
                </a:lnTo>
                <a:lnTo>
                  <a:pt x="9112" y="133129"/>
                </a:lnTo>
                <a:lnTo>
                  <a:pt x="7527" y="140968"/>
                </a:lnTo>
                <a:lnTo>
                  <a:pt x="3225" y="159839"/>
                </a:lnTo>
                <a:lnTo>
                  <a:pt x="1697" y="167347"/>
                </a:lnTo>
                <a:lnTo>
                  <a:pt x="679" y="173306"/>
                </a:lnTo>
                <a:lnTo>
                  <a:pt x="0" y="178230"/>
                </a:lnTo>
                <a:lnTo>
                  <a:pt x="500" y="185323"/>
                </a:lnTo>
                <a:lnTo>
                  <a:pt x="1785" y="193862"/>
                </a:lnTo>
                <a:lnTo>
                  <a:pt x="6142" y="216738"/>
                </a:lnTo>
                <a:lnTo>
                  <a:pt x="9277" y="222407"/>
                </a:lnTo>
                <a:lnTo>
                  <a:pt x="11447" y="225252"/>
                </a:lnTo>
                <a:lnTo>
                  <a:pt x="13846" y="227149"/>
                </a:lnTo>
                <a:lnTo>
                  <a:pt x="16398" y="228413"/>
                </a:lnTo>
                <a:lnTo>
                  <a:pt x="19052" y="229256"/>
                </a:lnTo>
                <a:lnTo>
                  <a:pt x="31888" y="230443"/>
                </a:lnTo>
                <a:lnTo>
                  <a:pt x="36046" y="229656"/>
                </a:lnTo>
                <a:lnTo>
                  <a:pt x="43205" y="226243"/>
                </a:lnTo>
                <a:lnTo>
                  <a:pt x="56515" y="216291"/>
                </a:lnTo>
                <a:lnTo>
                  <a:pt x="72093" y="207022"/>
                </a:lnTo>
                <a:lnTo>
                  <a:pt x="86532" y="197768"/>
                </a:lnTo>
                <a:lnTo>
                  <a:pt x="94383" y="190729"/>
                </a:lnTo>
                <a:lnTo>
                  <a:pt x="102474" y="182226"/>
                </a:lnTo>
                <a:lnTo>
                  <a:pt x="110726" y="172747"/>
                </a:lnTo>
                <a:lnTo>
                  <a:pt x="117179" y="164523"/>
                </a:lnTo>
                <a:lnTo>
                  <a:pt x="122434" y="157135"/>
                </a:lnTo>
                <a:lnTo>
                  <a:pt x="126890" y="150305"/>
                </a:lnTo>
                <a:lnTo>
                  <a:pt x="131765" y="143847"/>
                </a:lnTo>
                <a:lnTo>
                  <a:pt x="136921" y="137636"/>
                </a:lnTo>
                <a:lnTo>
                  <a:pt x="142263" y="131591"/>
                </a:lnTo>
                <a:lnTo>
                  <a:pt x="148682" y="120893"/>
                </a:lnTo>
                <a:lnTo>
                  <a:pt x="155818" y="107093"/>
                </a:lnTo>
                <a:lnTo>
                  <a:pt x="186487" y="43879"/>
                </a:lnTo>
                <a:lnTo>
                  <a:pt x="185784" y="44321"/>
                </a:lnTo>
                <a:lnTo>
                  <a:pt x="182464" y="47352"/>
                </a:lnTo>
                <a:lnTo>
                  <a:pt x="181197" y="49494"/>
                </a:lnTo>
                <a:lnTo>
                  <a:pt x="179790" y="54413"/>
                </a:lnTo>
                <a:lnTo>
                  <a:pt x="176624" y="59775"/>
                </a:lnTo>
                <a:lnTo>
                  <a:pt x="174447" y="62538"/>
                </a:lnTo>
                <a:lnTo>
                  <a:pt x="172995" y="66285"/>
                </a:lnTo>
                <a:lnTo>
                  <a:pt x="172027" y="70688"/>
                </a:lnTo>
                <a:lnTo>
                  <a:pt x="171382" y="75529"/>
                </a:lnTo>
                <a:lnTo>
                  <a:pt x="169999" y="81613"/>
                </a:lnTo>
                <a:lnTo>
                  <a:pt x="168125" y="88527"/>
                </a:lnTo>
                <a:lnTo>
                  <a:pt x="165923" y="95994"/>
                </a:lnTo>
                <a:lnTo>
                  <a:pt x="160936" y="114450"/>
                </a:lnTo>
                <a:lnTo>
                  <a:pt x="158273" y="124706"/>
                </a:lnTo>
                <a:lnTo>
                  <a:pt x="157450" y="132495"/>
                </a:lnTo>
                <a:lnTo>
                  <a:pt x="157854" y="138641"/>
                </a:lnTo>
                <a:lnTo>
                  <a:pt x="159075" y="143691"/>
                </a:lnTo>
                <a:lnTo>
                  <a:pt x="159890" y="148009"/>
                </a:lnTo>
                <a:lnTo>
                  <a:pt x="160795" y="155348"/>
                </a:lnTo>
                <a:lnTo>
                  <a:pt x="162941" y="158638"/>
                </a:lnTo>
                <a:lnTo>
                  <a:pt x="170406" y="164835"/>
                </a:lnTo>
                <a:lnTo>
                  <a:pt x="180074" y="170764"/>
                </a:lnTo>
                <a:lnTo>
                  <a:pt x="185319" y="173678"/>
                </a:lnTo>
                <a:lnTo>
                  <a:pt x="196227" y="176916"/>
                </a:lnTo>
                <a:lnTo>
                  <a:pt x="201803" y="177780"/>
                </a:lnTo>
                <a:lnTo>
                  <a:pt x="206472" y="177403"/>
                </a:lnTo>
                <a:lnTo>
                  <a:pt x="210538" y="176199"/>
                </a:lnTo>
                <a:lnTo>
                  <a:pt x="220453" y="172322"/>
                </a:lnTo>
                <a:lnTo>
                  <a:pt x="237559" y="167424"/>
                </a:lnTo>
                <a:lnTo>
                  <a:pt x="247455" y="162879"/>
                </a:lnTo>
                <a:lnTo>
                  <a:pt x="257862" y="156992"/>
                </a:lnTo>
                <a:lnTo>
                  <a:pt x="268610" y="150209"/>
                </a:lnTo>
                <a:lnTo>
                  <a:pt x="277681" y="143783"/>
                </a:lnTo>
                <a:lnTo>
                  <a:pt x="285633" y="137593"/>
                </a:lnTo>
                <a:lnTo>
                  <a:pt x="292839" y="131562"/>
                </a:lnTo>
                <a:lnTo>
                  <a:pt x="300500" y="123731"/>
                </a:lnTo>
                <a:lnTo>
                  <a:pt x="308466" y="114701"/>
                </a:lnTo>
                <a:lnTo>
                  <a:pt x="316633" y="104870"/>
                </a:lnTo>
                <a:lnTo>
                  <a:pt x="323031" y="96412"/>
                </a:lnTo>
                <a:lnTo>
                  <a:pt x="328249" y="88868"/>
                </a:lnTo>
                <a:lnTo>
                  <a:pt x="332680" y="81933"/>
                </a:lnTo>
                <a:lnTo>
                  <a:pt x="335634" y="75405"/>
                </a:lnTo>
                <a:lnTo>
                  <a:pt x="337603" y="69148"/>
                </a:lnTo>
                <a:lnTo>
                  <a:pt x="346914" y="24816"/>
                </a:lnTo>
                <a:lnTo>
                  <a:pt x="347981" y="21134"/>
                </a:lnTo>
                <a:lnTo>
                  <a:pt x="348692" y="19633"/>
                </a:lnTo>
                <a:lnTo>
                  <a:pt x="349166" y="30062"/>
                </a:lnTo>
                <a:lnTo>
                  <a:pt x="349692" y="72129"/>
                </a:lnTo>
                <a:lnTo>
                  <a:pt x="350786" y="93634"/>
                </a:lnTo>
                <a:lnTo>
                  <a:pt x="352467" y="113686"/>
                </a:lnTo>
                <a:lnTo>
                  <a:pt x="355922" y="146443"/>
                </a:lnTo>
                <a:lnTo>
                  <a:pt x="357458" y="164177"/>
                </a:lnTo>
                <a:lnTo>
                  <a:pt x="357868" y="171192"/>
                </a:lnTo>
                <a:lnTo>
                  <a:pt x="358322" y="184066"/>
                </a:lnTo>
                <a:lnTo>
                  <a:pt x="359396" y="190167"/>
                </a:lnTo>
                <a:lnTo>
                  <a:pt x="361065" y="196139"/>
                </a:lnTo>
                <a:lnTo>
                  <a:pt x="363129" y="202025"/>
                </a:lnTo>
                <a:lnTo>
                  <a:pt x="364506" y="204996"/>
                </a:lnTo>
                <a:lnTo>
                  <a:pt x="365424" y="206025"/>
                </a:lnTo>
                <a:lnTo>
                  <a:pt x="366036" y="205758"/>
                </a:lnTo>
                <a:lnTo>
                  <a:pt x="366715" y="200382"/>
                </a:lnTo>
                <a:lnTo>
                  <a:pt x="366897" y="196281"/>
                </a:lnTo>
                <a:lnTo>
                  <a:pt x="367970" y="189737"/>
                </a:lnTo>
                <a:lnTo>
                  <a:pt x="369638" y="181565"/>
                </a:lnTo>
                <a:lnTo>
                  <a:pt x="371703" y="172306"/>
                </a:lnTo>
                <a:lnTo>
                  <a:pt x="373079" y="164229"/>
                </a:lnTo>
                <a:lnTo>
                  <a:pt x="373997" y="156939"/>
                </a:lnTo>
                <a:lnTo>
                  <a:pt x="374608" y="150174"/>
                </a:lnTo>
                <a:lnTo>
                  <a:pt x="375968" y="143759"/>
                </a:lnTo>
                <a:lnTo>
                  <a:pt x="377828" y="137578"/>
                </a:lnTo>
                <a:lnTo>
                  <a:pt x="380020" y="131552"/>
                </a:lnTo>
                <a:lnTo>
                  <a:pt x="384339" y="123724"/>
                </a:lnTo>
                <a:lnTo>
                  <a:pt x="390076" y="114696"/>
                </a:lnTo>
                <a:lnTo>
                  <a:pt x="396757" y="104867"/>
                </a:lnTo>
                <a:lnTo>
                  <a:pt x="411802" y="83786"/>
                </a:lnTo>
                <a:lnTo>
                  <a:pt x="419814" y="72831"/>
                </a:lnTo>
                <a:lnTo>
                  <a:pt x="428966" y="61717"/>
                </a:lnTo>
                <a:lnTo>
                  <a:pt x="438877" y="50498"/>
                </a:lnTo>
                <a:lnTo>
                  <a:pt x="449294" y="39209"/>
                </a:lnTo>
                <a:lnTo>
                  <a:pt x="457192" y="31682"/>
                </a:lnTo>
                <a:lnTo>
                  <a:pt x="463409" y="26665"/>
                </a:lnTo>
                <a:lnTo>
                  <a:pt x="473810" y="20137"/>
                </a:lnTo>
                <a:lnTo>
                  <a:pt x="484783" y="14061"/>
                </a:lnTo>
                <a:lnTo>
                  <a:pt x="493469" y="10725"/>
                </a:lnTo>
                <a:lnTo>
                  <a:pt x="502256" y="8584"/>
                </a:lnTo>
                <a:lnTo>
                  <a:pt x="503930" y="10313"/>
                </a:lnTo>
                <a:lnTo>
                  <a:pt x="508329" y="17315"/>
                </a:lnTo>
                <a:lnTo>
                  <a:pt x="509883" y="23754"/>
                </a:lnTo>
                <a:lnTo>
                  <a:pt x="510919" y="31857"/>
                </a:lnTo>
                <a:lnTo>
                  <a:pt x="511610" y="41069"/>
                </a:lnTo>
                <a:lnTo>
                  <a:pt x="512070" y="52925"/>
                </a:lnTo>
                <a:lnTo>
                  <a:pt x="512809" y="102857"/>
                </a:lnTo>
                <a:lnTo>
                  <a:pt x="512955" y="127642"/>
                </a:lnTo>
                <a:lnTo>
                  <a:pt x="512015" y="133500"/>
                </a:lnTo>
                <a:lnTo>
                  <a:pt x="510436" y="140263"/>
                </a:lnTo>
                <a:lnTo>
                  <a:pt x="508430" y="147630"/>
                </a:lnTo>
                <a:lnTo>
                  <a:pt x="507093" y="153493"/>
                </a:lnTo>
                <a:lnTo>
                  <a:pt x="506202" y="158354"/>
                </a:lnTo>
                <a:lnTo>
                  <a:pt x="505607" y="162548"/>
                </a:lnTo>
                <a:lnTo>
                  <a:pt x="505211" y="167248"/>
                </a:lnTo>
                <a:lnTo>
                  <a:pt x="504948" y="172287"/>
                </a:lnTo>
                <a:lnTo>
                  <a:pt x="504654" y="180108"/>
                </a:lnTo>
                <a:lnTo>
                  <a:pt x="504576" y="180860"/>
                </a:lnTo>
                <a:lnTo>
                  <a:pt x="504524" y="180409"/>
                </a:lnTo>
                <a:lnTo>
                  <a:pt x="509001" y="175224"/>
                </a:lnTo>
                <a:lnTo>
                  <a:pt x="510331" y="171889"/>
                </a:lnTo>
                <a:lnTo>
                  <a:pt x="511218" y="167761"/>
                </a:lnTo>
                <a:lnTo>
                  <a:pt x="511809" y="163104"/>
                </a:lnTo>
                <a:lnTo>
                  <a:pt x="513156" y="159047"/>
                </a:lnTo>
                <a:lnTo>
                  <a:pt x="517192" y="151999"/>
                </a:lnTo>
                <a:lnTo>
                  <a:pt x="519602" y="147833"/>
                </a:lnTo>
                <a:lnTo>
                  <a:pt x="524820" y="138125"/>
                </a:lnTo>
                <a:lnTo>
                  <a:pt x="546152" y="95990"/>
                </a:lnTo>
                <a:lnTo>
                  <a:pt x="554149" y="84776"/>
                </a:lnTo>
                <a:lnTo>
                  <a:pt x="564242" y="72538"/>
                </a:lnTo>
                <a:lnTo>
                  <a:pt x="591042" y="42720"/>
                </a:lnTo>
                <a:lnTo>
                  <a:pt x="601021" y="32035"/>
                </a:lnTo>
                <a:lnTo>
                  <a:pt x="608630" y="24112"/>
                </a:lnTo>
                <a:lnTo>
                  <a:pt x="617728" y="17415"/>
                </a:lnTo>
                <a:lnTo>
                  <a:pt x="627168" y="11264"/>
                </a:lnTo>
                <a:lnTo>
                  <a:pt x="634540" y="5355"/>
                </a:lnTo>
                <a:lnTo>
                  <a:pt x="640990" y="2094"/>
                </a:lnTo>
                <a:lnTo>
                  <a:pt x="649977" y="258"/>
                </a:lnTo>
                <a:lnTo>
                  <a:pt x="652893" y="0"/>
                </a:lnTo>
                <a:lnTo>
                  <a:pt x="655789" y="781"/>
                </a:lnTo>
                <a:lnTo>
                  <a:pt x="665368" y="6430"/>
                </a:lnTo>
                <a:lnTo>
                  <a:pt x="674695" y="11461"/>
                </a:lnTo>
                <a:lnTo>
                  <a:pt x="682650" y="16873"/>
                </a:lnTo>
                <a:lnTo>
                  <a:pt x="686104" y="19649"/>
                </a:lnTo>
                <a:lnTo>
                  <a:pt x="688407" y="23405"/>
                </a:lnTo>
                <a:lnTo>
                  <a:pt x="689943" y="27814"/>
                </a:lnTo>
                <a:lnTo>
                  <a:pt x="690966" y="32658"/>
                </a:lnTo>
                <a:lnTo>
                  <a:pt x="691649" y="37793"/>
                </a:lnTo>
                <a:lnTo>
                  <a:pt x="692104" y="43121"/>
                </a:lnTo>
                <a:lnTo>
                  <a:pt x="692407" y="48578"/>
                </a:lnTo>
                <a:lnTo>
                  <a:pt x="692745" y="62261"/>
                </a:lnTo>
                <a:lnTo>
                  <a:pt x="692835" y="69911"/>
                </a:lnTo>
                <a:lnTo>
                  <a:pt x="691942" y="79773"/>
                </a:lnTo>
                <a:lnTo>
                  <a:pt x="690394" y="91110"/>
                </a:lnTo>
                <a:lnTo>
                  <a:pt x="688410" y="103431"/>
                </a:lnTo>
                <a:lnTo>
                  <a:pt x="687087" y="113549"/>
                </a:lnTo>
                <a:lnTo>
                  <a:pt x="686205" y="122200"/>
                </a:lnTo>
                <a:lnTo>
                  <a:pt x="685617" y="129872"/>
                </a:lnTo>
                <a:lnTo>
                  <a:pt x="684273" y="140702"/>
                </a:lnTo>
                <a:lnTo>
                  <a:pt x="680239" y="167975"/>
                </a:lnTo>
                <a:lnTo>
                  <a:pt x="679735" y="178487"/>
                </a:lnTo>
                <a:lnTo>
                  <a:pt x="680352" y="186447"/>
                </a:lnTo>
                <a:lnTo>
                  <a:pt x="681714" y="192706"/>
                </a:lnTo>
                <a:lnTo>
                  <a:pt x="682623" y="198784"/>
                </a:lnTo>
                <a:lnTo>
                  <a:pt x="683230" y="204741"/>
                </a:lnTo>
                <a:lnTo>
                  <a:pt x="683634" y="210617"/>
                </a:lnTo>
                <a:lnTo>
                  <a:pt x="685807" y="215487"/>
                </a:lnTo>
                <a:lnTo>
                  <a:pt x="689163" y="219686"/>
                </a:lnTo>
                <a:lnTo>
                  <a:pt x="697017" y="226892"/>
                </a:lnTo>
                <a:lnTo>
                  <a:pt x="703683" y="233270"/>
                </a:lnTo>
                <a:lnTo>
                  <a:pt x="707747" y="235351"/>
                </a:lnTo>
                <a:lnTo>
                  <a:pt x="717342" y="237664"/>
                </a:lnTo>
                <a:lnTo>
                  <a:pt x="728903" y="238967"/>
                </a:lnTo>
                <a:lnTo>
                  <a:pt x="755983" y="232562"/>
                </a:lnTo>
                <a:lnTo>
                  <a:pt x="775610" y="227535"/>
                </a:lnTo>
                <a:lnTo>
                  <a:pt x="786178" y="223908"/>
                </a:lnTo>
                <a:lnTo>
                  <a:pt x="797034" y="219585"/>
                </a:lnTo>
                <a:lnTo>
                  <a:pt x="808080" y="214798"/>
                </a:lnTo>
                <a:lnTo>
                  <a:pt x="821160" y="209702"/>
                </a:lnTo>
                <a:lnTo>
                  <a:pt x="850933" y="198959"/>
                </a:lnTo>
                <a:lnTo>
                  <a:pt x="870515" y="192915"/>
                </a:lnTo>
                <a:lnTo>
                  <a:pt x="890181" y="1795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82"/>
          <p:cNvSpPr/>
          <p:nvPr/>
        </p:nvSpPr>
        <p:spPr>
          <a:xfrm>
            <a:off x="2689146" y="2871787"/>
            <a:ext cx="88332" cy="462916"/>
          </a:xfrm>
          <a:custGeom>
            <a:avLst/>
            <a:gdLst/>
            <a:ahLst/>
            <a:cxnLst/>
            <a:rect l="0" t="0" r="0" b="0"/>
            <a:pathLst>
              <a:path w="88332" h="462916">
                <a:moveTo>
                  <a:pt x="7381" y="0"/>
                </a:moveTo>
                <a:lnTo>
                  <a:pt x="2830" y="9102"/>
                </a:lnTo>
                <a:lnTo>
                  <a:pt x="596" y="18650"/>
                </a:lnTo>
                <a:lnTo>
                  <a:pt x="0" y="23864"/>
                </a:lnTo>
                <a:lnTo>
                  <a:pt x="1508" y="32102"/>
                </a:lnTo>
                <a:lnTo>
                  <a:pt x="4418" y="42356"/>
                </a:lnTo>
                <a:lnTo>
                  <a:pt x="70032" y="239389"/>
                </a:lnTo>
                <a:lnTo>
                  <a:pt x="72961" y="251032"/>
                </a:lnTo>
                <a:lnTo>
                  <a:pt x="75866" y="264510"/>
                </a:lnTo>
                <a:lnTo>
                  <a:pt x="78755" y="279210"/>
                </a:lnTo>
                <a:lnTo>
                  <a:pt x="81634" y="301393"/>
                </a:lnTo>
                <a:lnTo>
                  <a:pt x="87372" y="359060"/>
                </a:lnTo>
                <a:lnTo>
                  <a:pt x="88331" y="384153"/>
                </a:lnTo>
                <a:lnTo>
                  <a:pt x="88018" y="405645"/>
                </a:lnTo>
                <a:lnTo>
                  <a:pt x="84533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83"/>
          <p:cNvSpPr/>
          <p:nvPr/>
        </p:nvSpPr>
        <p:spPr>
          <a:xfrm>
            <a:off x="2670809" y="2897662"/>
            <a:ext cx="290711" cy="204218"/>
          </a:xfrm>
          <a:custGeom>
            <a:avLst/>
            <a:gdLst/>
            <a:ahLst/>
            <a:cxnLst/>
            <a:rect l="0" t="0" r="0" b="0"/>
            <a:pathLst>
              <a:path w="290711" h="204218">
                <a:moveTo>
                  <a:pt x="0" y="51278"/>
                </a:moveTo>
                <a:lnTo>
                  <a:pt x="13653" y="46727"/>
                </a:lnTo>
                <a:lnTo>
                  <a:pt x="19580" y="44434"/>
                </a:lnTo>
                <a:lnTo>
                  <a:pt x="25436" y="41952"/>
                </a:lnTo>
                <a:lnTo>
                  <a:pt x="31245" y="39346"/>
                </a:lnTo>
                <a:lnTo>
                  <a:pt x="62175" y="26576"/>
                </a:lnTo>
                <a:lnTo>
                  <a:pt x="82879" y="18709"/>
                </a:lnTo>
                <a:lnTo>
                  <a:pt x="92400" y="15278"/>
                </a:lnTo>
                <a:lnTo>
                  <a:pt x="100653" y="12038"/>
                </a:lnTo>
                <a:lnTo>
                  <a:pt x="108059" y="8925"/>
                </a:lnTo>
                <a:lnTo>
                  <a:pt x="114902" y="5898"/>
                </a:lnTo>
                <a:lnTo>
                  <a:pt x="123274" y="3879"/>
                </a:lnTo>
                <a:lnTo>
                  <a:pt x="132666" y="2534"/>
                </a:lnTo>
                <a:lnTo>
                  <a:pt x="142736" y="1637"/>
                </a:lnTo>
                <a:lnTo>
                  <a:pt x="152308" y="1039"/>
                </a:lnTo>
                <a:lnTo>
                  <a:pt x="170563" y="374"/>
                </a:lnTo>
                <a:lnTo>
                  <a:pt x="192354" y="0"/>
                </a:lnTo>
                <a:lnTo>
                  <a:pt x="198721" y="900"/>
                </a:lnTo>
                <a:lnTo>
                  <a:pt x="204871" y="2453"/>
                </a:lnTo>
                <a:lnTo>
                  <a:pt x="210876" y="4440"/>
                </a:lnTo>
                <a:lnTo>
                  <a:pt x="216784" y="6718"/>
                </a:lnTo>
                <a:lnTo>
                  <a:pt x="222628" y="9188"/>
                </a:lnTo>
                <a:lnTo>
                  <a:pt x="234201" y="14474"/>
                </a:lnTo>
                <a:lnTo>
                  <a:pt x="245695" y="19998"/>
                </a:lnTo>
                <a:lnTo>
                  <a:pt x="252379" y="23757"/>
                </a:lnTo>
                <a:lnTo>
                  <a:pt x="259693" y="28168"/>
                </a:lnTo>
                <a:lnTo>
                  <a:pt x="267426" y="33014"/>
                </a:lnTo>
                <a:lnTo>
                  <a:pt x="273534" y="38149"/>
                </a:lnTo>
                <a:lnTo>
                  <a:pt x="278559" y="43478"/>
                </a:lnTo>
                <a:lnTo>
                  <a:pt x="282861" y="48935"/>
                </a:lnTo>
                <a:lnTo>
                  <a:pt x="285729" y="53526"/>
                </a:lnTo>
                <a:lnTo>
                  <a:pt x="287641" y="57539"/>
                </a:lnTo>
                <a:lnTo>
                  <a:pt x="288916" y="61167"/>
                </a:lnTo>
                <a:lnTo>
                  <a:pt x="289766" y="65490"/>
                </a:lnTo>
                <a:lnTo>
                  <a:pt x="290332" y="70278"/>
                </a:lnTo>
                <a:lnTo>
                  <a:pt x="290710" y="75374"/>
                </a:lnTo>
                <a:lnTo>
                  <a:pt x="290009" y="80677"/>
                </a:lnTo>
                <a:lnTo>
                  <a:pt x="288590" y="86117"/>
                </a:lnTo>
                <a:lnTo>
                  <a:pt x="286691" y="91649"/>
                </a:lnTo>
                <a:lnTo>
                  <a:pt x="282568" y="98195"/>
                </a:lnTo>
                <a:lnTo>
                  <a:pt x="276961" y="105416"/>
                </a:lnTo>
                <a:lnTo>
                  <a:pt x="270366" y="113087"/>
                </a:lnTo>
                <a:lnTo>
                  <a:pt x="262159" y="121059"/>
                </a:lnTo>
                <a:lnTo>
                  <a:pt x="252878" y="129231"/>
                </a:lnTo>
                <a:lnTo>
                  <a:pt x="242880" y="137536"/>
                </a:lnTo>
                <a:lnTo>
                  <a:pt x="221612" y="154385"/>
                </a:lnTo>
                <a:lnTo>
                  <a:pt x="210606" y="162878"/>
                </a:lnTo>
                <a:lnTo>
                  <a:pt x="200412" y="169493"/>
                </a:lnTo>
                <a:lnTo>
                  <a:pt x="190758" y="174855"/>
                </a:lnTo>
                <a:lnTo>
                  <a:pt x="159283" y="190305"/>
                </a:lnTo>
                <a:lnTo>
                  <a:pt x="152862" y="192540"/>
                </a:lnTo>
                <a:lnTo>
                  <a:pt x="146676" y="194030"/>
                </a:lnTo>
                <a:lnTo>
                  <a:pt x="140646" y="195024"/>
                </a:lnTo>
                <a:lnTo>
                  <a:pt x="134722" y="196638"/>
                </a:lnTo>
                <a:lnTo>
                  <a:pt x="128867" y="198667"/>
                </a:lnTo>
                <a:lnTo>
                  <a:pt x="123059" y="200972"/>
                </a:lnTo>
                <a:lnTo>
                  <a:pt x="115377" y="202509"/>
                </a:lnTo>
                <a:lnTo>
                  <a:pt x="106446" y="203534"/>
                </a:lnTo>
                <a:lnTo>
                  <a:pt x="96681" y="204217"/>
                </a:lnTo>
                <a:lnTo>
                  <a:pt x="88267" y="203719"/>
                </a:lnTo>
                <a:lnTo>
                  <a:pt x="80752" y="202436"/>
                </a:lnTo>
                <a:lnTo>
                  <a:pt x="60008" y="1970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4"/>
          <p:cNvSpPr/>
          <p:nvPr/>
        </p:nvSpPr>
        <p:spPr>
          <a:xfrm>
            <a:off x="3030854" y="2768917"/>
            <a:ext cx="462917" cy="334276"/>
          </a:xfrm>
          <a:custGeom>
            <a:avLst/>
            <a:gdLst/>
            <a:ahLst/>
            <a:cxnLst/>
            <a:rect l="0" t="0" r="0" b="0"/>
            <a:pathLst>
              <a:path w="462917" h="334276">
                <a:moveTo>
                  <a:pt x="0" y="0"/>
                </a:moveTo>
                <a:lnTo>
                  <a:pt x="4551" y="13652"/>
                </a:lnTo>
                <a:lnTo>
                  <a:pt x="9326" y="22895"/>
                </a:lnTo>
                <a:lnTo>
                  <a:pt x="11932" y="26694"/>
                </a:lnTo>
                <a:lnTo>
                  <a:pt x="13670" y="32083"/>
                </a:lnTo>
                <a:lnTo>
                  <a:pt x="14828" y="38534"/>
                </a:lnTo>
                <a:lnTo>
                  <a:pt x="15601" y="45692"/>
                </a:lnTo>
                <a:lnTo>
                  <a:pt x="16116" y="52369"/>
                </a:lnTo>
                <a:lnTo>
                  <a:pt x="16459" y="58725"/>
                </a:lnTo>
                <a:lnTo>
                  <a:pt x="16688" y="64868"/>
                </a:lnTo>
                <a:lnTo>
                  <a:pt x="17010" y="87165"/>
                </a:lnTo>
                <a:lnTo>
                  <a:pt x="17145" y="188606"/>
                </a:lnTo>
                <a:lnTo>
                  <a:pt x="19050" y="201937"/>
                </a:lnTo>
                <a:lnTo>
                  <a:pt x="22225" y="218445"/>
                </a:lnTo>
                <a:lnTo>
                  <a:pt x="26247" y="237070"/>
                </a:lnTo>
                <a:lnTo>
                  <a:pt x="29881" y="251392"/>
                </a:lnTo>
                <a:lnTo>
                  <a:pt x="33256" y="262844"/>
                </a:lnTo>
                <a:lnTo>
                  <a:pt x="36458" y="272385"/>
                </a:lnTo>
                <a:lnTo>
                  <a:pt x="40498" y="281602"/>
                </a:lnTo>
                <a:lnTo>
                  <a:pt x="45096" y="290605"/>
                </a:lnTo>
                <a:lnTo>
                  <a:pt x="50067" y="299464"/>
                </a:lnTo>
                <a:lnTo>
                  <a:pt x="55286" y="306323"/>
                </a:lnTo>
                <a:lnTo>
                  <a:pt x="66164" y="316483"/>
                </a:lnTo>
                <a:lnTo>
                  <a:pt x="74809" y="324174"/>
                </a:lnTo>
                <a:lnTo>
                  <a:pt x="78448" y="327559"/>
                </a:lnTo>
                <a:lnTo>
                  <a:pt x="81826" y="329815"/>
                </a:lnTo>
                <a:lnTo>
                  <a:pt x="88120" y="332322"/>
                </a:lnTo>
                <a:lnTo>
                  <a:pt x="97019" y="333734"/>
                </a:lnTo>
                <a:lnTo>
                  <a:pt x="111425" y="334249"/>
                </a:lnTo>
                <a:lnTo>
                  <a:pt x="114288" y="334275"/>
                </a:lnTo>
                <a:lnTo>
                  <a:pt x="117150" y="333340"/>
                </a:lnTo>
                <a:lnTo>
                  <a:pt x="122870" y="329761"/>
                </a:lnTo>
                <a:lnTo>
                  <a:pt x="127633" y="322711"/>
                </a:lnTo>
                <a:lnTo>
                  <a:pt x="133667" y="312296"/>
                </a:lnTo>
                <a:lnTo>
                  <a:pt x="140546" y="299637"/>
                </a:lnTo>
                <a:lnTo>
                  <a:pt x="147038" y="286436"/>
                </a:lnTo>
                <a:lnTo>
                  <a:pt x="153270" y="272872"/>
                </a:lnTo>
                <a:lnTo>
                  <a:pt x="165275" y="245101"/>
                </a:lnTo>
                <a:lnTo>
                  <a:pt x="176961" y="216884"/>
                </a:lnTo>
                <a:lnTo>
                  <a:pt x="180839" y="203644"/>
                </a:lnTo>
                <a:lnTo>
                  <a:pt x="183424" y="191008"/>
                </a:lnTo>
                <a:lnTo>
                  <a:pt x="185148" y="178774"/>
                </a:lnTo>
                <a:lnTo>
                  <a:pt x="188202" y="164902"/>
                </a:lnTo>
                <a:lnTo>
                  <a:pt x="192143" y="149940"/>
                </a:lnTo>
                <a:lnTo>
                  <a:pt x="196676" y="134250"/>
                </a:lnTo>
                <a:lnTo>
                  <a:pt x="199698" y="124743"/>
                </a:lnTo>
                <a:lnTo>
                  <a:pt x="203055" y="116719"/>
                </a:lnTo>
                <a:lnTo>
                  <a:pt x="203950" y="115912"/>
                </a:lnTo>
                <a:lnTo>
                  <a:pt x="204547" y="116328"/>
                </a:lnTo>
                <a:lnTo>
                  <a:pt x="204945" y="117557"/>
                </a:lnTo>
                <a:lnTo>
                  <a:pt x="205387" y="124003"/>
                </a:lnTo>
                <a:lnTo>
                  <a:pt x="205584" y="133217"/>
                </a:lnTo>
                <a:lnTo>
                  <a:pt x="205670" y="143663"/>
                </a:lnTo>
                <a:lnTo>
                  <a:pt x="206646" y="149115"/>
                </a:lnTo>
                <a:lnTo>
                  <a:pt x="208250" y="154655"/>
                </a:lnTo>
                <a:lnTo>
                  <a:pt x="210271" y="160254"/>
                </a:lnTo>
                <a:lnTo>
                  <a:pt x="212571" y="169701"/>
                </a:lnTo>
                <a:lnTo>
                  <a:pt x="215056" y="181714"/>
                </a:lnTo>
                <a:lnTo>
                  <a:pt x="217666" y="195437"/>
                </a:lnTo>
                <a:lnTo>
                  <a:pt x="220359" y="205539"/>
                </a:lnTo>
                <a:lnTo>
                  <a:pt x="223106" y="213227"/>
                </a:lnTo>
                <a:lnTo>
                  <a:pt x="225890" y="219303"/>
                </a:lnTo>
                <a:lnTo>
                  <a:pt x="231523" y="228596"/>
                </a:lnTo>
                <a:lnTo>
                  <a:pt x="237202" y="235900"/>
                </a:lnTo>
                <a:lnTo>
                  <a:pt x="245754" y="245368"/>
                </a:lnTo>
                <a:lnTo>
                  <a:pt x="251465" y="251293"/>
                </a:lnTo>
                <a:lnTo>
                  <a:pt x="264585" y="259983"/>
                </a:lnTo>
                <a:lnTo>
                  <a:pt x="272534" y="263185"/>
                </a:lnTo>
                <a:lnTo>
                  <a:pt x="282363" y="264988"/>
                </a:lnTo>
                <a:lnTo>
                  <a:pt x="285398" y="265242"/>
                </a:lnTo>
                <a:lnTo>
                  <a:pt x="288373" y="264458"/>
                </a:lnTo>
                <a:lnTo>
                  <a:pt x="294219" y="261047"/>
                </a:lnTo>
                <a:lnTo>
                  <a:pt x="296158" y="258804"/>
                </a:lnTo>
                <a:lnTo>
                  <a:pt x="297452" y="256356"/>
                </a:lnTo>
                <a:lnTo>
                  <a:pt x="298314" y="253771"/>
                </a:lnTo>
                <a:lnTo>
                  <a:pt x="301812" y="248360"/>
                </a:lnTo>
                <a:lnTo>
                  <a:pt x="309136" y="239958"/>
                </a:lnTo>
                <a:lnTo>
                  <a:pt x="311818" y="237125"/>
                </a:lnTo>
                <a:lnTo>
                  <a:pt x="313607" y="233331"/>
                </a:lnTo>
                <a:lnTo>
                  <a:pt x="315594" y="224035"/>
                </a:lnTo>
                <a:lnTo>
                  <a:pt x="318028" y="214127"/>
                </a:lnTo>
                <a:lnTo>
                  <a:pt x="325813" y="185338"/>
                </a:lnTo>
                <a:lnTo>
                  <a:pt x="328652" y="173088"/>
                </a:lnTo>
                <a:lnTo>
                  <a:pt x="330544" y="163017"/>
                </a:lnTo>
                <a:lnTo>
                  <a:pt x="331805" y="154398"/>
                </a:lnTo>
                <a:lnTo>
                  <a:pt x="334551" y="143890"/>
                </a:lnTo>
                <a:lnTo>
                  <a:pt x="338287" y="132121"/>
                </a:lnTo>
                <a:lnTo>
                  <a:pt x="342682" y="119514"/>
                </a:lnTo>
                <a:lnTo>
                  <a:pt x="345612" y="112061"/>
                </a:lnTo>
                <a:lnTo>
                  <a:pt x="347566" y="108045"/>
                </a:lnTo>
                <a:lnTo>
                  <a:pt x="348868" y="106320"/>
                </a:lnTo>
                <a:lnTo>
                  <a:pt x="349736" y="107075"/>
                </a:lnTo>
                <a:lnTo>
                  <a:pt x="351911" y="118192"/>
                </a:lnTo>
                <a:lnTo>
                  <a:pt x="353670" y="124514"/>
                </a:lnTo>
                <a:lnTo>
                  <a:pt x="355795" y="131587"/>
                </a:lnTo>
                <a:lnTo>
                  <a:pt x="360696" y="149606"/>
                </a:lnTo>
                <a:lnTo>
                  <a:pt x="363337" y="159745"/>
                </a:lnTo>
                <a:lnTo>
                  <a:pt x="366050" y="168409"/>
                </a:lnTo>
                <a:lnTo>
                  <a:pt x="368811" y="176090"/>
                </a:lnTo>
                <a:lnTo>
                  <a:pt x="371604" y="183116"/>
                </a:lnTo>
                <a:lnTo>
                  <a:pt x="377248" y="198543"/>
                </a:lnTo>
                <a:lnTo>
                  <a:pt x="380086" y="206657"/>
                </a:lnTo>
                <a:lnTo>
                  <a:pt x="382931" y="213019"/>
                </a:lnTo>
                <a:lnTo>
                  <a:pt x="388632" y="222627"/>
                </a:lnTo>
                <a:lnTo>
                  <a:pt x="394341" y="230073"/>
                </a:lnTo>
                <a:lnTo>
                  <a:pt x="402910" y="239620"/>
                </a:lnTo>
                <a:lnTo>
                  <a:pt x="409576" y="246515"/>
                </a:lnTo>
                <a:lnTo>
                  <a:pt x="418889" y="255930"/>
                </a:lnTo>
                <a:lnTo>
                  <a:pt x="426838" y="261384"/>
                </a:lnTo>
                <a:lnTo>
                  <a:pt x="433546" y="263808"/>
                </a:lnTo>
                <a:lnTo>
                  <a:pt x="439702" y="264885"/>
                </a:lnTo>
                <a:lnTo>
                  <a:pt x="448154" y="262825"/>
                </a:lnTo>
                <a:lnTo>
                  <a:pt x="462916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85"/>
          <p:cNvSpPr/>
          <p:nvPr/>
        </p:nvSpPr>
        <p:spPr>
          <a:xfrm>
            <a:off x="3562350" y="2811780"/>
            <a:ext cx="158083" cy="227489"/>
          </a:xfrm>
          <a:custGeom>
            <a:avLst/>
            <a:gdLst/>
            <a:ahLst/>
            <a:cxnLst/>
            <a:rect l="0" t="0" r="0" b="0"/>
            <a:pathLst>
              <a:path w="158083" h="227489">
                <a:moveTo>
                  <a:pt x="111442" y="0"/>
                </a:moveTo>
                <a:lnTo>
                  <a:pt x="102341" y="0"/>
                </a:lnTo>
                <a:lnTo>
                  <a:pt x="98707" y="952"/>
                </a:lnTo>
                <a:lnTo>
                  <a:pt x="95332" y="2539"/>
                </a:lnTo>
                <a:lnTo>
                  <a:pt x="92129" y="4551"/>
                </a:lnTo>
                <a:lnTo>
                  <a:pt x="88089" y="7796"/>
                </a:lnTo>
                <a:lnTo>
                  <a:pt x="83491" y="11865"/>
                </a:lnTo>
                <a:lnTo>
                  <a:pt x="78521" y="16482"/>
                </a:lnTo>
                <a:lnTo>
                  <a:pt x="57758" y="34313"/>
                </a:lnTo>
                <a:lnTo>
                  <a:pt x="44220" y="45735"/>
                </a:lnTo>
                <a:lnTo>
                  <a:pt x="35195" y="54302"/>
                </a:lnTo>
                <a:lnTo>
                  <a:pt x="29178" y="60966"/>
                </a:lnTo>
                <a:lnTo>
                  <a:pt x="25167" y="66362"/>
                </a:lnTo>
                <a:lnTo>
                  <a:pt x="22493" y="71863"/>
                </a:lnTo>
                <a:lnTo>
                  <a:pt x="20710" y="77436"/>
                </a:lnTo>
                <a:lnTo>
                  <a:pt x="19522" y="83057"/>
                </a:lnTo>
                <a:lnTo>
                  <a:pt x="19682" y="86804"/>
                </a:lnTo>
                <a:lnTo>
                  <a:pt x="20741" y="89301"/>
                </a:lnTo>
                <a:lnTo>
                  <a:pt x="22400" y="90966"/>
                </a:lnTo>
                <a:lnTo>
                  <a:pt x="24458" y="92077"/>
                </a:lnTo>
                <a:lnTo>
                  <a:pt x="29285" y="93310"/>
                </a:lnTo>
                <a:lnTo>
                  <a:pt x="31906" y="94592"/>
                </a:lnTo>
                <a:lnTo>
                  <a:pt x="34606" y="96399"/>
                </a:lnTo>
                <a:lnTo>
                  <a:pt x="37358" y="98555"/>
                </a:lnTo>
                <a:lnTo>
                  <a:pt x="41097" y="99994"/>
                </a:lnTo>
                <a:lnTo>
                  <a:pt x="45495" y="100952"/>
                </a:lnTo>
                <a:lnTo>
                  <a:pt x="50333" y="101591"/>
                </a:lnTo>
                <a:lnTo>
                  <a:pt x="57368" y="102970"/>
                </a:lnTo>
                <a:lnTo>
                  <a:pt x="75344" y="107042"/>
                </a:lnTo>
                <a:lnTo>
                  <a:pt x="83566" y="109461"/>
                </a:lnTo>
                <a:lnTo>
                  <a:pt x="90954" y="112027"/>
                </a:lnTo>
                <a:lnTo>
                  <a:pt x="97783" y="114689"/>
                </a:lnTo>
                <a:lnTo>
                  <a:pt x="104241" y="117417"/>
                </a:lnTo>
                <a:lnTo>
                  <a:pt x="116497" y="122988"/>
                </a:lnTo>
                <a:lnTo>
                  <a:pt x="121479" y="125807"/>
                </a:lnTo>
                <a:lnTo>
                  <a:pt x="125754" y="128638"/>
                </a:lnTo>
                <a:lnTo>
                  <a:pt x="129556" y="131479"/>
                </a:lnTo>
                <a:lnTo>
                  <a:pt x="133043" y="134325"/>
                </a:lnTo>
                <a:lnTo>
                  <a:pt x="136320" y="137175"/>
                </a:lnTo>
                <a:lnTo>
                  <a:pt x="139457" y="140027"/>
                </a:lnTo>
                <a:lnTo>
                  <a:pt x="142502" y="143834"/>
                </a:lnTo>
                <a:lnTo>
                  <a:pt x="145483" y="148277"/>
                </a:lnTo>
                <a:lnTo>
                  <a:pt x="148423" y="153143"/>
                </a:lnTo>
                <a:lnTo>
                  <a:pt x="151336" y="158293"/>
                </a:lnTo>
                <a:lnTo>
                  <a:pt x="157113" y="169095"/>
                </a:lnTo>
                <a:lnTo>
                  <a:pt x="158082" y="173690"/>
                </a:lnTo>
                <a:lnTo>
                  <a:pt x="157775" y="177705"/>
                </a:lnTo>
                <a:lnTo>
                  <a:pt x="155847" y="184708"/>
                </a:lnTo>
                <a:lnTo>
                  <a:pt x="154990" y="190994"/>
                </a:lnTo>
                <a:lnTo>
                  <a:pt x="153809" y="194004"/>
                </a:lnTo>
                <a:lnTo>
                  <a:pt x="149957" y="199889"/>
                </a:lnTo>
                <a:lnTo>
                  <a:pt x="146643" y="202792"/>
                </a:lnTo>
                <a:lnTo>
                  <a:pt x="142530" y="205679"/>
                </a:lnTo>
                <a:lnTo>
                  <a:pt x="137882" y="208557"/>
                </a:lnTo>
                <a:lnTo>
                  <a:pt x="133831" y="211428"/>
                </a:lnTo>
                <a:lnTo>
                  <a:pt x="130178" y="214294"/>
                </a:lnTo>
                <a:lnTo>
                  <a:pt x="126790" y="217158"/>
                </a:lnTo>
                <a:lnTo>
                  <a:pt x="122627" y="219067"/>
                </a:lnTo>
                <a:lnTo>
                  <a:pt x="117946" y="220339"/>
                </a:lnTo>
                <a:lnTo>
                  <a:pt x="112921" y="221188"/>
                </a:lnTo>
                <a:lnTo>
                  <a:pt x="106712" y="222706"/>
                </a:lnTo>
                <a:lnTo>
                  <a:pt x="99717" y="224671"/>
                </a:lnTo>
                <a:lnTo>
                  <a:pt x="92195" y="226933"/>
                </a:lnTo>
                <a:lnTo>
                  <a:pt x="83370" y="227488"/>
                </a:lnTo>
                <a:lnTo>
                  <a:pt x="73678" y="226906"/>
                </a:lnTo>
                <a:lnTo>
                  <a:pt x="63406" y="225566"/>
                </a:lnTo>
                <a:lnTo>
                  <a:pt x="53700" y="224672"/>
                </a:lnTo>
                <a:lnTo>
                  <a:pt x="44372" y="224076"/>
                </a:lnTo>
                <a:lnTo>
                  <a:pt x="35297" y="223679"/>
                </a:lnTo>
                <a:lnTo>
                  <a:pt x="28293" y="222462"/>
                </a:lnTo>
                <a:lnTo>
                  <a:pt x="22672" y="220698"/>
                </a:lnTo>
                <a:lnTo>
                  <a:pt x="17972" y="218569"/>
                </a:lnTo>
                <a:lnTo>
                  <a:pt x="13886" y="217150"/>
                </a:lnTo>
                <a:lnTo>
                  <a:pt x="10210" y="216204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6"/>
          <p:cNvSpPr/>
          <p:nvPr/>
        </p:nvSpPr>
        <p:spPr>
          <a:xfrm>
            <a:off x="2773679" y="3369687"/>
            <a:ext cx="377192" cy="234752"/>
          </a:xfrm>
          <a:custGeom>
            <a:avLst/>
            <a:gdLst/>
            <a:ahLst/>
            <a:cxnLst/>
            <a:rect l="0" t="0" r="0" b="0"/>
            <a:pathLst>
              <a:path w="377192" h="234752">
                <a:moveTo>
                  <a:pt x="0" y="25022"/>
                </a:moveTo>
                <a:lnTo>
                  <a:pt x="4552" y="43226"/>
                </a:lnTo>
                <a:lnTo>
                  <a:pt x="5892" y="50493"/>
                </a:lnTo>
                <a:lnTo>
                  <a:pt x="6786" y="57243"/>
                </a:lnTo>
                <a:lnTo>
                  <a:pt x="7381" y="63648"/>
                </a:lnTo>
                <a:lnTo>
                  <a:pt x="8731" y="73633"/>
                </a:lnTo>
                <a:lnTo>
                  <a:pt x="12771" y="99967"/>
                </a:lnTo>
                <a:lnTo>
                  <a:pt x="14229" y="112133"/>
                </a:lnTo>
                <a:lnTo>
                  <a:pt x="15201" y="123101"/>
                </a:lnTo>
                <a:lnTo>
                  <a:pt x="15849" y="133271"/>
                </a:lnTo>
                <a:lnTo>
                  <a:pt x="16569" y="159811"/>
                </a:lnTo>
                <a:lnTo>
                  <a:pt x="17032" y="218864"/>
                </a:lnTo>
                <a:lnTo>
                  <a:pt x="18022" y="227593"/>
                </a:lnTo>
                <a:lnTo>
                  <a:pt x="19635" y="232459"/>
                </a:lnTo>
                <a:lnTo>
                  <a:pt x="21662" y="234751"/>
                </a:lnTo>
                <a:lnTo>
                  <a:pt x="22062" y="234374"/>
                </a:lnTo>
                <a:lnTo>
                  <a:pt x="19966" y="228875"/>
                </a:lnTo>
                <a:lnTo>
                  <a:pt x="19026" y="224742"/>
                </a:lnTo>
                <a:lnTo>
                  <a:pt x="18399" y="220081"/>
                </a:lnTo>
                <a:lnTo>
                  <a:pt x="17981" y="215069"/>
                </a:lnTo>
                <a:lnTo>
                  <a:pt x="17702" y="209823"/>
                </a:lnTo>
                <a:lnTo>
                  <a:pt x="17393" y="198913"/>
                </a:lnTo>
                <a:lnTo>
                  <a:pt x="17219" y="177511"/>
                </a:lnTo>
                <a:lnTo>
                  <a:pt x="18147" y="166687"/>
                </a:lnTo>
                <a:lnTo>
                  <a:pt x="19718" y="153755"/>
                </a:lnTo>
                <a:lnTo>
                  <a:pt x="21718" y="139419"/>
                </a:lnTo>
                <a:lnTo>
                  <a:pt x="24956" y="127005"/>
                </a:lnTo>
                <a:lnTo>
                  <a:pt x="29020" y="115871"/>
                </a:lnTo>
                <a:lnTo>
                  <a:pt x="33635" y="105590"/>
                </a:lnTo>
                <a:lnTo>
                  <a:pt x="37663" y="95879"/>
                </a:lnTo>
                <a:lnTo>
                  <a:pt x="41301" y="86548"/>
                </a:lnTo>
                <a:lnTo>
                  <a:pt x="44680" y="77470"/>
                </a:lnTo>
                <a:lnTo>
                  <a:pt x="49789" y="68560"/>
                </a:lnTo>
                <a:lnTo>
                  <a:pt x="56053" y="59763"/>
                </a:lnTo>
                <a:lnTo>
                  <a:pt x="63086" y="51040"/>
                </a:lnTo>
                <a:lnTo>
                  <a:pt x="69680" y="43320"/>
                </a:lnTo>
                <a:lnTo>
                  <a:pt x="75981" y="36269"/>
                </a:lnTo>
                <a:lnTo>
                  <a:pt x="82087" y="29662"/>
                </a:lnTo>
                <a:lnTo>
                  <a:pt x="88062" y="24306"/>
                </a:lnTo>
                <a:lnTo>
                  <a:pt x="93951" y="19782"/>
                </a:lnTo>
                <a:lnTo>
                  <a:pt x="104621" y="13168"/>
                </a:lnTo>
                <a:lnTo>
                  <a:pt x="112538" y="10229"/>
                </a:lnTo>
                <a:lnTo>
                  <a:pt x="121772" y="8923"/>
                </a:lnTo>
                <a:lnTo>
                  <a:pt x="132226" y="8342"/>
                </a:lnTo>
                <a:lnTo>
                  <a:pt x="143222" y="8084"/>
                </a:lnTo>
                <a:lnTo>
                  <a:pt x="147869" y="8968"/>
                </a:lnTo>
                <a:lnTo>
                  <a:pt x="155573" y="12489"/>
                </a:lnTo>
                <a:lnTo>
                  <a:pt x="159913" y="16667"/>
                </a:lnTo>
                <a:lnTo>
                  <a:pt x="164711" y="22310"/>
                </a:lnTo>
                <a:lnTo>
                  <a:pt x="169815" y="28929"/>
                </a:lnTo>
                <a:lnTo>
                  <a:pt x="174170" y="35247"/>
                </a:lnTo>
                <a:lnTo>
                  <a:pt x="178026" y="41364"/>
                </a:lnTo>
                <a:lnTo>
                  <a:pt x="181549" y="47347"/>
                </a:lnTo>
                <a:lnTo>
                  <a:pt x="184850" y="54193"/>
                </a:lnTo>
                <a:lnTo>
                  <a:pt x="188004" y="61614"/>
                </a:lnTo>
                <a:lnTo>
                  <a:pt x="191059" y="69420"/>
                </a:lnTo>
                <a:lnTo>
                  <a:pt x="193095" y="77481"/>
                </a:lnTo>
                <a:lnTo>
                  <a:pt x="194453" y="85712"/>
                </a:lnTo>
                <a:lnTo>
                  <a:pt x="195358" y="94057"/>
                </a:lnTo>
                <a:lnTo>
                  <a:pt x="195961" y="102478"/>
                </a:lnTo>
                <a:lnTo>
                  <a:pt x="196363" y="110950"/>
                </a:lnTo>
                <a:lnTo>
                  <a:pt x="196810" y="127982"/>
                </a:lnTo>
                <a:lnTo>
                  <a:pt x="197009" y="145077"/>
                </a:lnTo>
                <a:lnTo>
                  <a:pt x="195157" y="156494"/>
                </a:lnTo>
                <a:lnTo>
                  <a:pt x="192017" y="169820"/>
                </a:lnTo>
                <a:lnTo>
                  <a:pt x="182392" y="204966"/>
                </a:lnTo>
                <a:lnTo>
                  <a:pt x="181602" y="208803"/>
                </a:lnTo>
                <a:lnTo>
                  <a:pt x="180725" y="215605"/>
                </a:lnTo>
                <a:lnTo>
                  <a:pt x="179538" y="216848"/>
                </a:lnTo>
                <a:lnTo>
                  <a:pt x="177795" y="216724"/>
                </a:lnTo>
                <a:lnTo>
                  <a:pt x="175680" y="215688"/>
                </a:lnTo>
                <a:lnTo>
                  <a:pt x="174270" y="214045"/>
                </a:lnTo>
                <a:lnTo>
                  <a:pt x="173330" y="211998"/>
                </a:lnTo>
                <a:lnTo>
                  <a:pt x="172704" y="209680"/>
                </a:lnTo>
                <a:lnTo>
                  <a:pt x="172286" y="205278"/>
                </a:lnTo>
                <a:lnTo>
                  <a:pt x="172007" y="199485"/>
                </a:lnTo>
                <a:lnTo>
                  <a:pt x="171698" y="186382"/>
                </a:lnTo>
                <a:lnTo>
                  <a:pt x="171560" y="174208"/>
                </a:lnTo>
                <a:lnTo>
                  <a:pt x="172476" y="167342"/>
                </a:lnTo>
                <a:lnTo>
                  <a:pt x="174039" y="159907"/>
                </a:lnTo>
                <a:lnTo>
                  <a:pt x="183392" y="122892"/>
                </a:lnTo>
                <a:lnTo>
                  <a:pt x="187031" y="113129"/>
                </a:lnTo>
                <a:lnTo>
                  <a:pt x="191363" y="103763"/>
                </a:lnTo>
                <a:lnTo>
                  <a:pt x="196155" y="94661"/>
                </a:lnTo>
                <a:lnTo>
                  <a:pt x="201255" y="85736"/>
                </a:lnTo>
                <a:lnTo>
                  <a:pt x="206560" y="76928"/>
                </a:lnTo>
                <a:lnTo>
                  <a:pt x="212002" y="68199"/>
                </a:lnTo>
                <a:lnTo>
                  <a:pt x="218487" y="59521"/>
                </a:lnTo>
                <a:lnTo>
                  <a:pt x="225668" y="50879"/>
                </a:lnTo>
                <a:lnTo>
                  <a:pt x="233313" y="42261"/>
                </a:lnTo>
                <a:lnTo>
                  <a:pt x="241267" y="34609"/>
                </a:lnTo>
                <a:lnTo>
                  <a:pt x="249428" y="27604"/>
                </a:lnTo>
                <a:lnTo>
                  <a:pt x="257725" y="21028"/>
                </a:lnTo>
                <a:lnTo>
                  <a:pt x="265162" y="15692"/>
                </a:lnTo>
                <a:lnTo>
                  <a:pt x="272025" y="11183"/>
                </a:lnTo>
                <a:lnTo>
                  <a:pt x="278505" y="7223"/>
                </a:lnTo>
                <a:lnTo>
                  <a:pt x="284730" y="4584"/>
                </a:lnTo>
                <a:lnTo>
                  <a:pt x="290785" y="2824"/>
                </a:lnTo>
                <a:lnTo>
                  <a:pt x="301641" y="869"/>
                </a:lnTo>
                <a:lnTo>
                  <a:pt x="309640" y="0"/>
                </a:lnTo>
                <a:lnTo>
                  <a:pt x="318911" y="2154"/>
                </a:lnTo>
                <a:lnTo>
                  <a:pt x="328428" y="6286"/>
                </a:lnTo>
                <a:lnTo>
                  <a:pt x="335833" y="11298"/>
                </a:lnTo>
                <a:lnTo>
                  <a:pt x="340094" y="14920"/>
                </a:lnTo>
                <a:lnTo>
                  <a:pt x="344839" y="19240"/>
                </a:lnTo>
                <a:lnTo>
                  <a:pt x="349908" y="24025"/>
                </a:lnTo>
                <a:lnTo>
                  <a:pt x="353287" y="29120"/>
                </a:lnTo>
                <a:lnTo>
                  <a:pt x="355540" y="34422"/>
                </a:lnTo>
                <a:lnTo>
                  <a:pt x="357042" y="39861"/>
                </a:lnTo>
                <a:lnTo>
                  <a:pt x="358043" y="45392"/>
                </a:lnTo>
                <a:lnTo>
                  <a:pt x="358711" y="50985"/>
                </a:lnTo>
                <a:lnTo>
                  <a:pt x="359156" y="56618"/>
                </a:lnTo>
                <a:lnTo>
                  <a:pt x="362190" y="80658"/>
                </a:lnTo>
                <a:lnTo>
                  <a:pt x="364333" y="96403"/>
                </a:lnTo>
                <a:lnTo>
                  <a:pt x="365761" y="111662"/>
                </a:lnTo>
                <a:lnTo>
                  <a:pt x="366713" y="126597"/>
                </a:lnTo>
                <a:lnTo>
                  <a:pt x="367348" y="141316"/>
                </a:lnTo>
                <a:lnTo>
                  <a:pt x="368724" y="151129"/>
                </a:lnTo>
                <a:lnTo>
                  <a:pt x="370594" y="157671"/>
                </a:lnTo>
                <a:lnTo>
                  <a:pt x="377191" y="179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7"/>
          <p:cNvSpPr/>
          <p:nvPr/>
        </p:nvSpPr>
        <p:spPr>
          <a:xfrm>
            <a:off x="3242350" y="3351847"/>
            <a:ext cx="131038" cy="195711"/>
          </a:xfrm>
          <a:custGeom>
            <a:avLst/>
            <a:gdLst/>
            <a:ahLst/>
            <a:cxnLst/>
            <a:rect l="0" t="0" r="0" b="0"/>
            <a:pathLst>
              <a:path w="131038" h="195711">
                <a:moveTo>
                  <a:pt x="37107" y="0"/>
                </a:moveTo>
                <a:lnTo>
                  <a:pt x="28005" y="18203"/>
                </a:lnTo>
                <a:lnTo>
                  <a:pt x="24372" y="28328"/>
                </a:lnTo>
                <a:lnTo>
                  <a:pt x="20997" y="39841"/>
                </a:lnTo>
                <a:lnTo>
                  <a:pt x="17794" y="52278"/>
                </a:lnTo>
                <a:lnTo>
                  <a:pt x="14707" y="63427"/>
                </a:lnTo>
                <a:lnTo>
                  <a:pt x="8736" y="83435"/>
                </a:lnTo>
                <a:lnTo>
                  <a:pt x="5811" y="95628"/>
                </a:lnTo>
                <a:lnTo>
                  <a:pt x="2908" y="109472"/>
                </a:lnTo>
                <a:lnTo>
                  <a:pt x="20" y="124416"/>
                </a:lnTo>
                <a:lnTo>
                  <a:pt x="0" y="137237"/>
                </a:lnTo>
                <a:lnTo>
                  <a:pt x="1891" y="148641"/>
                </a:lnTo>
                <a:lnTo>
                  <a:pt x="5057" y="159102"/>
                </a:lnTo>
                <a:lnTo>
                  <a:pt x="8120" y="167028"/>
                </a:lnTo>
                <a:lnTo>
                  <a:pt x="11115" y="173264"/>
                </a:lnTo>
                <a:lnTo>
                  <a:pt x="18214" y="185567"/>
                </a:lnTo>
                <a:lnTo>
                  <a:pt x="20702" y="187529"/>
                </a:lnTo>
                <a:lnTo>
                  <a:pt x="24266" y="189789"/>
                </a:lnTo>
                <a:lnTo>
                  <a:pt x="28546" y="192249"/>
                </a:lnTo>
                <a:lnTo>
                  <a:pt x="32352" y="193888"/>
                </a:lnTo>
                <a:lnTo>
                  <a:pt x="35842" y="194981"/>
                </a:lnTo>
                <a:lnTo>
                  <a:pt x="39121" y="195710"/>
                </a:lnTo>
                <a:lnTo>
                  <a:pt x="43212" y="195243"/>
                </a:lnTo>
                <a:lnTo>
                  <a:pt x="47845" y="193980"/>
                </a:lnTo>
                <a:lnTo>
                  <a:pt x="52838" y="192185"/>
                </a:lnTo>
                <a:lnTo>
                  <a:pt x="57119" y="190036"/>
                </a:lnTo>
                <a:lnTo>
                  <a:pt x="60926" y="187650"/>
                </a:lnTo>
                <a:lnTo>
                  <a:pt x="64416" y="185108"/>
                </a:lnTo>
                <a:lnTo>
                  <a:pt x="67696" y="182460"/>
                </a:lnTo>
                <a:lnTo>
                  <a:pt x="70834" y="179743"/>
                </a:lnTo>
                <a:lnTo>
                  <a:pt x="73880" y="176979"/>
                </a:lnTo>
                <a:lnTo>
                  <a:pt x="82343" y="168827"/>
                </a:lnTo>
                <a:lnTo>
                  <a:pt x="98748" y="152623"/>
                </a:lnTo>
                <a:lnTo>
                  <a:pt x="103919" y="146516"/>
                </a:lnTo>
                <a:lnTo>
                  <a:pt x="117284" y="129571"/>
                </a:lnTo>
                <a:lnTo>
                  <a:pt x="121991" y="120671"/>
                </a:lnTo>
                <a:lnTo>
                  <a:pt x="125128" y="111880"/>
                </a:lnTo>
                <a:lnTo>
                  <a:pt x="127221" y="103161"/>
                </a:lnTo>
                <a:lnTo>
                  <a:pt x="128615" y="95444"/>
                </a:lnTo>
                <a:lnTo>
                  <a:pt x="129545" y="88395"/>
                </a:lnTo>
                <a:lnTo>
                  <a:pt x="130165" y="81790"/>
                </a:lnTo>
                <a:lnTo>
                  <a:pt x="130578" y="73576"/>
                </a:lnTo>
                <a:lnTo>
                  <a:pt x="131037" y="54291"/>
                </a:lnTo>
                <a:lnTo>
                  <a:pt x="130207" y="45719"/>
                </a:lnTo>
                <a:lnTo>
                  <a:pt x="128701" y="38100"/>
                </a:lnTo>
                <a:lnTo>
                  <a:pt x="126745" y="31115"/>
                </a:lnTo>
                <a:lnTo>
                  <a:pt x="124488" y="26458"/>
                </a:lnTo>
                <a:lnTo>
                  <a:pt x="122031" y="23354"/>
                </a:lnTo>
                <a:lnTo>
                  <a:pt x="119440" y="21284"/>
                </a:lnTo>
                <a:lnTo>
                  <a:pt x="116761" y="18952"/>
                </a:lnTo>
                <a:lnTo>
                  <a:pt x="114023" y="16445"/>
                </a:lnTo>
                <a:lnTo>
                  <a:pt x="111244" y="13821"/>
                </a:lnTo>
                <a:lnTo>
                  <a:pt x="108439" y="12071"/>
                </a:lnTo>
                <a:lnTo>
                  <a:pt x="105617" y="10905"/>
                </a:lnTo>
                <a:lnTo>
                  <a:pt x="102783" y="10128"/>
                </a:lnTo>
                <a:lnTo>
                  <a:pt x="98988" y="9609"/>
                </a:lnTo>
                <a:lnTo>
                  <a:pt x="94554" y="9264"/>
                </a:lnTo>
                <a:lnTo>
                  <a:pt x="89693" y="9033"/>
                </a:lnTo>
                <a:lnTo>
                  <a:pt x="79211" y="8777"/>
                </a:lnTo>
                <a:lnTo>
                  <a:pt x="73749" y="8709"/>
                </a:lnTo>
                <a:lnTo>
                  <a:pt x="68202" y="9616"/>
                </a:lnTo>
                <a:lnTo>
                  <a:pt x="62600" y="11173"/>
                </a:lnTo>
                <a:lnTo>
                  <a:pt x="45679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8"/>
          <p:cNvSpPr/>
          <p:nvPr/>
        </p:nvSpPr>
        <p:spPr>
          <a:xfrm>
            <a:off x="3425189" y="3310924"/>
            <a:ext cx="325757" cy="243539"/>
          </a:xfrm>
          <a:custGeom>
            <a:avLst/>
            <a:gdLst/>
            <a:ahLst/>
            <a:cxnLst/>
            <a:rect l="0" t="0" r="0" b="0"/>
            <a:pathLst>
              <a:path w="325757" h="243539">
                <a:moveTo>
                  <a:pt x="0" y="32351"/>
                </a:moveTo>
                <a:lnTo>
                  <a:pt x="11932" y="68146"/>
                </a:lnTo>
                <a:lnTo>
                  <a:pt x="14623" y="75264"/>
                </a:lnTo>
                <a:lnTo>
                  <a:pt x="17368" y="81915"/>
                </a:lnTo>
                <a:lnTo>
                  <a:pt x="20151" y="88253"/>
                </a:lnTo>
                <a:lnTo>
                  <a:pt x="22959" y="95337"/>
                </a:lnTo>
                <a:lnTo>
                  <a:pt x="28620" y="110827"/>
                </a:lnTo>
                <a:lnTo>
                  <a:pt x="33368" y="121816"/>
                </a:lnTo>
                <a:lnTo>
                  <a:pt x="52749" y="163634"/>
                </a:lnTo>
                <a:lnTo>
                  <a:pt x="70981" y="205658"/>
                </a:lnTo>
                <a:lnTo>
                  <a:pt x="82665" y="230661"/>
                </a:lnTo>
                <a:lnTo>
                  <a:pt x="86543" y="237900"/>
                </a:lnTo>
                <a:lnTo>
                  <a:pt x="89128" y="241773"/>
                </a:lnTo>
                <a:lnTo>
                  <a:pt x="90851" y="243403"/>
                </a:lnTo>
                <a:lnTo>
                  <a:pt x="91048" y="243538"/>
                </a:lnTo>
                <a:lnTo>
                  <a:pt x="88726" y="241146"/>
                </a:lnTo>
                <a:lnTo>
                  <a:pt x="86774" y="233460"/>
                </a:lnTo>
                <a:lnTo>
                  <a:pt x="84519" y="221669"/>
                </a:lnTo>
                <a:lnTo>
                  <a:pt x="82064" y="207140"/>
                </a:lnTo>
                <a:lnTo>
                  <a:pt x="81379" y="194597"/>
                </a:lnTo>
                <a:lnTo>
                  <a:pt x="81876" y="183377"/>
                </a:lnTo>
                <a:lnTo>
                  <a:pt x="83159" y="173040"/>
                </a:lnTo>
                <a:lnTo>
                  <a:pt x="84967" y="161386"/>
                </a:lnTo>
                <a:lnTo>
                  <a:pt x="89516" y="135737"/>
                </a:lnTo>
                <a:lnTo>
                  <a:pt x="92062" y="125088"/>
                </a:lnTo>
                <a:lnTo>
                  <a:pt x="94713" y="116083"/>
                </a:lnTo>
                <a:lnTo>
                  <a:pt x="97432" y="108175"/>
                </a:lnTo>
                <a:lnTo>
                  <a:pt x="102102" y="100997"/>
                </a:lnTo>
                <a:lnTo>
                  <a:pt x="108074" y="94308"/>
                </a:lnTo>
                <a:lnTo>
                  <a:pt x="125049" y="78331"/>
                </a:lnTo>
                <a:lnTo>
                  <a:pt x="129087" y="74434"/>
                </a:lnTo>
                <a:lnTo>
                  <a:pt x="136112" y="70104"/>
                </a:lnTo>
                <a:lnTo>
                  <a:pt x="139319" y="68950"/>
                </a:lnTo>
                <a:lnTo>
                  <a:pt x="147963" y="67667"/>
                </a:lnTo>
                <a:lnTo>
                  <a:pt x="152935" y="67325"/>
                </a:lnTo>
                <a:lnTo>
                  <a:pt x="158154" y="67097"/>
                </a:lnTo>
                <a:lnTo>
                  <a:pt x="169034" y="66843"/>
                </a:lnTo>
                <a:lnTo>
                  <a:pt x="175554" y="67728"/>
                </a:lnTo>
                <a:lnTo>
                  <a:pt x="182759" y="69271"/>
                </a:lnTo>
                <a:lnTo>
                  <a:pt x="219404" y="78590"/>
                </a:lnTo>
                <a:lnTo>
                  <a:pt x="227232" y="80322"/>
                </a:lnTo>
                <a:lnTo>
                  <a:pt x="233403" y="81477"/>
                </a:lnTo>
                <a:lnTo>
                  <a:pt x="238470" y="82246"/>
                </a:lnTo>
                <a:lnTo>
                  <a:pt x="243753" y="81807"/>
                </a:lnTo>
                <a:lnTo>
                  <a:pt x="249180" y="80562"/>
                </a:lnTo>
                <a:lnTo>
                  <a:pt x="259336" y="77590"/>
                </a:lnTo>
                <a:lnTo>
                  <a:pt x="267026" y="76270"/>
                </a:lnTo>
                <a:lnTo>
                  <a:pt x="276159" y="70603"/>
                </a:lnTo>
                <a:lnTo>
                  <a:pt x="281261" y="66424"/>
                </a:lnTo>
                <a:lnTo>
                  <a:pt x="285615" y="61734"/>
                </a:lnTo>
                <a:lnTo>
                  <a:pt x="289470" y="56702"/>
                </a:lnTo>
                <a:lnTo>
                  <a:pt x="292993" y="51442"/>
                </a:lnTo>
                <a:lnTo>
                  <a:pt x="295341" y="45078"/>
                </a:lnTo>
                <a:lnTo>
                  <a:pt x="296907" y="37979"/>
                </a:lnTo>
                <a:lnTo>
                  <a:pt x="297951" y="30388"/>
                </a:lnTo>
                <a:lnTo>
                  <a:pt x="298647" y="24374"/>
                </a:lnTo>
                <a:lnTo>
                  <a:pt x="299110" y="19413"/>
                </a:lnTo>
                <a:lnTo>
                  <a:pt x="299420" y="15153"/>
                </a:lnTo>
                <a:lnTo>
                  <a:pt x="298673" y="11361"/>
                </a:lnTo>
                <a:lnTo>
                  <a:pt x="295304" y="4607"/>
                </a:lnTo>
                <a:lnTo>
                  <a:pt x="293072" y="2425"/>
                </a:lnTo>
                <a:lnTo>
                  <a:pt x="290631" y="970"/>
                </a:lnTo>
                <a:lnTo>
                  <a:pt x="288052" y="0"/>
                </a:lnTo>
                <a:lnTo>
                  <a:pt x="284427" y="306"/>
                </a:lnTo>
                <a:lnTo>
                  <a:pt x="275320" y="3186"/>
                </a:lnTo>
                <a:lnTo>
                  <a:pt x="270224" y="5288"/>
                </a:lnTo>
                <a:lnTo>
                  <a:pt x="264922" y="7641"/>
                </a:lnTo>
                <a:lnTo>
                  <a:pt x="254904" y="12796"/>
                </a:lnTo>
                <a:lnTo>
                  <a:pt x="247275" y="18262"/>
                </a:lnTo>
                <a:lnTo>
                  <a:pt x="242956" y="22006"/>
                </a:lnTo>
                <a:lnTo>
                  <a:pt x="238170" y="26407"/>
                </a:lnTo>
                <a:lnTo>
                  <a:pt x="233076" y="31246"/>
                </a:lnTo>
                <a:lnTo>
                  <a:pt x="228726" y="36377"/>
                </a:lnTo>
                <a:lnTo>
                  <a:pt x="224874" y="41702"/>
                </a:lnTo>
                <a:lnTo>
                  <a:pt x="221354" y="47157"/>
                </a:lnTo>
                <a:lnTo>
                  <a:pt x="217102" y="52699"/>
                </a:lnTo>
                <a:lnTo>
                  <a:pt x="212362" y="58299"/>
                </a:lnTo>
                <a:lnTo>
                  <a:pt x="207298" y="63937"/>
                </a:lnTo>
                <a:lnTo>
                  <a:pt x="202968" y="69601"/>
                </a:lnTo>
                <a:lnTo>
                  <a:pt x="199130" y="75281"/>
                </a:lnTo>
                <a:lnTo>
                  <a:pt x="195619" y="80974"/>
                </a:lnTo>
                <a:lnTo>
                  <a:pt x="192325" y="88579"/>
                </a:lnTo>
                <a:lnTo>
                  <a:pt x="189177" y="97459"/>
                </a:lnTo>
                <a:lnTo>
                  <a:pt x="186125" y="107188"/>
                </a:lnTo>
                <a:lnTo>
                  <a:pt x="185044" y="115580"/>
                </a:lnTo>
                <a:lnTo>
                  <a:pt x="185275" y="123080"/>
                </a:lnTo>
                <a:lnTo>
                  <a:pt x="186382" y="129984"/>
                </a:lnTo>
                <a:lnTo>
                  <a:pt x="187120" y="136492"/>
                </a:lnTo>
                <a:lnTo>
                  <a:pt x="187612" y="142736"/>
                </a:lnTo>
                <a:lnTo>
                  <a:pt x="187940" y="148803"/>
                </a:lnTo>
                <a:lnTo>
                  <a:pt x="190063" y="153801"/>
                </a:lnTo>
                <a:lnTo>
                  <a:pt x="193384" y="158085"/>
                </a:lnTo>
                <a:lnTo>
                  <a:pt x="197503" y="161893"/>
                </a:lnTo>
                <a:lnTo>
                  <a:pt x="202154" y="167290"/>
                </a:lnTo>
                <a:lnTo>
                  <a:pt x="207159" y="173745"/>
                </a:lnTo>
                <a:lnTo>
                  <a:pt x="212402" y="180906"/>
                </a:lnTo>
                <a:lnTo>
                  <a:pt x="217801" y="186633"/>
                </a:lnTo>
                <a:lnTo>
                  <a:pt x="223306" y="191403"/>
                </a:lnTo>
                <a:lnTo>
                  <a:pt x="228880" y="195536"/>
                </a:lnTo>
                <a:lnTo>
                  <a:pt x="237615" y="202667"/>
                </a:lnTo>
                <a:lnTo>
                  <a:pt x="241278" y="205902"/>
                </a:lnTo>
                <a:lnTo>
                  <a:pt x="245625" y="208059"/>
                </a:lnTo>
                <a:lnTo>
                  <a:pt x="260844" y="212047"/>
                </a:lnTo>
                <a:lnTo>
                  <a:pt x="266288" y="214061"/>
                </a:lnTo>
                <a:lnTo>
                  <a:pt x="271823" y="216356"/>
                </a:lnTo>
                <a:lnTo>
                  <a:pt x="278371" y="217886"/>
                </a:lnTo>
                <a:lnTo>
                  <a:pt x="285593" y="218906"/>
                </a:lnTo>
                <a:lnTo>
                  <a:pt x="299333" y="220039"/>
                </a:lnTo>
                <a:lnTo>
                  <a:pt x="304331" y="220341"/>
                </a:lnTo>
                <a:lnTo>
                  <a:pt x="325756" y="2209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9"/>
          <p:cNvSpPr/>
          <p:nvPr/>
        </p:nvSpPr>
        <p:spPr>
          <a:xfrm>
            <a:off x="4059554" y="3248977"/>
            <a:ext cx="42864" cy="317183"/>
          </a:xfrm>
          <a:custGeom>
            <a:avLst/>
            <a:gdLst/>
            <a:ahLst/>
            <a:cxnLst/>
            <a:rect l="0" t="0" r="0" b="0"/>
            <a:pathLst>
              <a:path w="42864" h="317183">
                <a:moveTo>
                  <a:pt x="0" y="0"/>
                </a:moveTo>
                <a:lnTo>
                  <a:pt x="0" y="38625"/>
                </a:lnTo>
                <a:lnTo>
                  <a:pt x="953" y="48610"/>
                </a:lnTo>
                <a:lnTo>
                  <a:pt x="2541" y="60982"/>
                </a:lnTo>
                <a:lnTo>
                  <a:pt x="4551" y="74944"/>
                </a:lnTo>
                <a:lnTo>
                  <a:pt x="5892" y="87110"/>
                </a:lnTo>
                <a:lnTo>
                  <a:pt x="6786" y="98079"/>
                </a:lnTo>
                <a:lnTo>
                  <a:pt x="7382" y="108248"/>
                </a:lnTo>
                <a:lnTo>
                  <a:pt x="8043" y="129708"/>
                </a:lnTo>
                <a:lnTo>
                  <a:pt x="8220" y="140765"/>
                </a:lnTo>
                <a:lnTo>
                  <a:pt x="9290" y="157660"/>
                </a:lnTo>
                <a:lnTo>
                  <a:pt x="13019" y="201834"/>
                </a:lnTo>
                <a:lnTo>
                  <a:pt x="15347" y="219328"/>
                </a:lnTo>
                <a:lnTo>
                  <a:pt x="17852" y="232897"/>
                </a:lnTo>
                <a:lnTo>
                  <a:pt x="20474" y="243847"/>
                </a:lnTo>
                <a:lnTo>
                  <a:pt x="23174" y="253052"/>
                </a:lnTo>
                <a:lnTo>
                  <a:pt x="25927" y="261094"/>
                </a:lnTo>
                <a:lnTo>
                  <a:pt x="28715" y="268360"/>
                </a:lnTo>
                <a:lnTo>
                  <a:pt x="30573" y="275109"/>
                </a:lnTo>
                <a:lnTo>
                  <a:pt x="31812" y="281514"/>
                </a:lnTo>
                <a:lnTo>
                  <a:pt x="32639" y="287688"/>
                </a:lnTo>
                <a:lnTo>
                  <a:pt x="34142" y="292758"/>
                </a:lnTo>
                <a:lnTo>
                  <a:pt x="36096" y="297089"/>
                </a:lnTo>
                <a:lnTo>
                  <a:pt x="38352" y="300930"/>
                </a:lnTo>
                <a:lnTo>
                  <a:pt x="39855" y="304442"/>
                </a:lnTo>
                <a:lnTo>
                  <a:pt x="40858" y="307736"/>
                </a:lnTo>
                <a:lnTo>
                  <a:pt x="42863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90"/>
          <p:cNvSpPr/>
          <p:nvPr/>
        </p:nvSpPr>
        <p:spPr>
          <a:xfrm>
            <a:off x="3948112" y="3218712"/>
            <a:ext cx="497206" cy="347356"/>
          </a:xfrm>
          <a:custGeom>
            <a:avLst/>
            <a:gdLst/>
            <a:ahLst/>
            <a:cxnLst/>
            <a:rect l="0" t="0" r="0" b="0"/>
            <a:pathLst>
              <a:path w="497206" h="347356">
                <a:moveTo>
                  <a:pt x="0" y="175997"/>
                </a:moveTo>
                <a:lnTo>
                  <a:pt x="73335" y="175997"/>
                </a:lnTo>
                <a:lnTo>
                  <a:pt x="87839" y="173458"/>
                </a:lnTo>
                <a:lnTo>
                  <a:pt x="95707" y="171447"/>
                </a:lnTo>
                <a:lnTo>
                  <a:pt x="103809" y="168201"/>
                </a:lnTo>
                <a:lnTo>
                  <a:pt x="112069" y="164132"/>
                </a:lnTo>
                <a:lnTo>
                  <a:pt x="120433" y="159515"/>
                </a:lnTo>
                <a:lnTo>
                  <a:pt x="131723" y="154532"/>
                </a:lnTo>
                <a:lnTo>
                  <a:pt x="144966" y="149304"/>
                </a:lnTo>
                <a:lnTo>
                  <a:pt x="159509" y="143915"/>
                </a:lnTo>
                <a:lnTo>
                  <a:pt x="172062" y="138416"/>
                </a:lnTo>
                <a:lnTo>
                  <a:pt x="183288" y="132846"/>
                </a:lnTo>
                <a:lnTo>
                  <a:pt x="193629" y="127228"/>
                </a:lnTo>
                <a:lnTo>
                  <a:pt x="208143" y="117766"/>
                </a:lnTo>
                <a:lnTo>
                  <a:pt x="225440" y="105745"/>
                </a:lnTo>
                <a:lnTo>
                  <a:pt x="244591" y="92015"/>
                </a:lnTo>
                <a:lnTo>
                  <a:pt x="259263" y="80957"/>
                </a:lnTo>
                <a:lnTo>
                  <a:pt x="270950" y="71679"/>
                </a:lnTo>
                <a:lnTo>
                  <a:pt x="280646" y="63590"/>
                </a:lnTo>
                <a:lnTo>
                  <a:pt x="289015" y="55339"/>
                </a:lnTo>
                <a:lnTo>
                  <a:pt x="296499" y="46981"/>
                </a:lnTo>
                <a:lnTo>
                  <a:pt x="303393" y="38552"/>
                </a:lnTo>
                <a:lnTo>
                  <a:pt x="308942" y="31979"/>
                </a:lnTo>
                <a:lnTo>
                  <a:pt x="317648" y="22137"/>
                </a:lnTo>
                <a:lnTo>
                  <a:pt x="322152" y="14588"/>
                </a:lnTo>
                <a:lnTo>
                  <a:pt x="323353" y="11241"/>
                </a:lnTo>
                <a:lnTo>
                  <a:pt x="323201" y="9010"/>
                </a:lnTo>
                <a:lnTo>
                  <a:pt x="322147" y="7522"/>
                </a:lnTo>
                <a:lnTo>
                  <a:pt x="320492" y="6531"/>
                </a:lnTo>
                <a:lnTo>
                  <a:pt x="319389" y="4917"/>
                </a:lnTo>
                <a:lnTo>
                  <a:pt x="318163" y="584"/>
                </a:lnTo>
                <a:lnTo>
                  <a:pt x="316884" y="0"/>
                </a:lnTo>
                <a:lnTo>
                  <a:pt x="315078" y="564"/>
                </a:lnTo>
                <a:lnTo>
                  <a:pt x="310532" y="3730"/>
                </a:lnTo>
                <a:lnTo>
                  <a:pt x="305337" y="8312"/>
                </a:lnTo>
                <a:lnTo>
                  <a:pt x="303570" y="11819"/>
                </a:lnTo>
                <a:lnTo>
                  <a:pt x="301608" y="20797"/>
                </a:lnTo>
                <a:lnTo>
                  <a:pt x="301084" y="28716"/>
                </a:lnTo>
                <a:lnTo>
                  <a:pt x="300736" y="38757"/>
                </a:lnTo>
                <a:lnTo>
                  <a:pt x="300503" y="50214"/>
                </a:lnTo>
                <a:lnTo>
                  <a:pt x="299395" y="60709"/>
                </a:lnTo>
                <a:lnTo>
                  <a:pt x="297704" y="70564"/>
                </a:lnTo>
                <a:lnTo>
                  <a:pt x="295625" y="79991"/>
                </a:lnTo>
                <a:lnTo>
                  <a:pt x="294238" y="90086"/>
                </a:lnTo>
                <a:lnTo>
                  <a:pt x="293313" y="100626"/>
                </a:lnTo>
                <a:lnTo>
                  <a:pt x="292698" y="111462"/>
                </a:lnTo>
                <a:lnTo>
                  <a:pt x="293239" y="128211"/>
                </a:lnTo>
                <a:lnTo>
                  <a:pt x="294553" y="148903"/>
                </a:lnTo>
                <a:lnTo>
                  <a:pt x="303505" y="255101"/>
                </a:lnTo>
                <a:lnTo>
                  <a:pt x="306159" y="278263"/>
                </a:lnTo>
                <a:lnTo>
                  <a:pt x="308881" y="297514"/>
                </a:lnTo>
                <a:lnTo>
                  <a:pt x="313493" y="326208"/>
                </a:lnTo>
                <a:lnTo>
                  <a:pt x="314723" y="335193"/>
                </a:lnTo>
                <a:lnTo>
                  <a:pt x="316090" y="345811"/>
                </a:lnTo>
                <a:lnTo>
                  <a:pt x="316454" y="347309"/>
                </a:lnTo>
                <a:lnTo>
                  <a:pt x="316697" y="347355"/>
                </a:lnTo>
                <a:lnTo>
                  <a:pt x="317811" y="342623"/>
                </a:lnTo>
                <a:lnTo>
                  <a:pt x="321590" y="324666"/>
                </a:lnTo>
                <a:lnTo>
                  <a:pt x="322978" y="315115"/>
                </a:lnTo>
                <a:lnTo>
                  <a:pt x="323904" y="305890"/>
                </a:lnTo>
                <a:lnTo>
                  <a:pt x="324521" y="296882"/>
                </a:lnTo>
                <a:lnTo>
                  <a:pt x="325885" y="288973"/>
                </a:lnTo>
                <a:lnTo>
                  <a:pt x="327746" y="281794"/>
                </a:lnTo>
                <a:lnTo>
                  <a:pt x="329940" y="275104"/>
                </a:lnTo>
                <a:lnTo>
                  <a:pt x="334260" y="265881"/>
                </a:lnTo>
                <a:lnTo>
                  <a:pt x="339997" y="254970"/>
                </a:lnTo>
                <a:lnTo>
                  <a:pt x="346680" y="242933"/>
                </a:lnTo>
                <a:lnTo>
                  <a:pt x="352087" y="233956"/>
                </a:lnTo>
                <a:lnTo>
                  <a:pt x="356645" y="227019"/>
                </a:lnTo>
                <a:lnTo>
                  <a:pt x="360636" y="221442"/>
                </a:lnTo>
                <a:lnTo>
                  <a:pt x="365201" y="217724"/>
                </a:lnTo>
                <a:lnTo>
                  <a:pt x="370150" y="215245"/>
                </a:lnTo>
                <a:lnTo>
                  <a:pt x="379776" y="211539"/>
                </a:lnTo>
                <a:lnTo>
                  <a:pt x="387229" y="206716"/>
                </a:lnTo>
                <a:lnTo>
                  <a:pt x="396257" y="203938"/>
                </a:lnTo>
                <a:lnTo>
                  <a:pt x="401332" y="203197"/>
                </a:lnTo>
                <a:lnTo>
                  <a:pt x="405667" y="203655"/>
                </a:lnTo>
                <a:lnTo>
                  <a:pt x="409510" y="204914"/>
                </a:lnTo>
                <a:lnTo>
                  <a:pt x="416319" y="207899"/>
                </a:lnTo>
                <a:lnTo>
                  <a:pt x="430992" y="212356"/>
                </a:lnTo>
                <a:lnTo>
                  <a:pt x="440155" y="216922"/>
                </a:lnTo>
                <a:lnTo>
                  <a:pt x="447402" y="222126"/>
                </a:lnTo>
                <a:lnTo>
                  <a:pt x="453798" y="230154"/>
                </a:lnTo>
                <a:lnTo>
                  <a:pt x="461720" y="242930"/>
                </a:lnTo>
                <a:lnTo>
                  <a:pt x="467834" y="253004"/>
                </a:lnTo>
                <a:lnTo>
                  <a:pt x="497205" y="3045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91"/>
          <p:cNvSpPr/>
          <p:nvPr/>
        </p:nvSpPr>
        <p:spPr>
          <a:xfrm>
            <a:off x="4481877" y="3343275"/>
            <a:ext cx="169181" cy="214313"/>
          </a:xfrm>
          <a:custGeom>
            <a:avLst/>
            <a:gdLst/>
            <a:ahLst/>
            <a:cxnLst/>
            <a:rect l="0" t="0" r="0" b="0"/>
            <a:pathLst>
              <a:path w="169181" h="214313">
                <a:moveTo>
                  <a:pt x="83455" y="0"/>
                </a:moveTo>
                <a:lnTo>
                  <a:pt x="69802" y="4550"/>
                </a:lnTo>
                <a:lnTo>
                  <a:pt x="64828" y="6844"/>
                </a:lnTo>
                <a:lnTo>
                  <a:pt x="60560" y="9325"/>
                </a:lnTo>
                <a:lnTo>
                  <a:pt x="56762" y="11931"/>
                </a:lnTo>
                <a:lnTo>
                  <a:pt x="51372" y="20337"/>
                </a:lnTo>
                <a:lnTo>
                  <a:pt x="44921" y="32608"/>
                </a:lnTo>
                <a:lnTo>
                  <a:pt x="37763" y="47456"/>
                </a:lnTo>
                <a:lnTo>
                  <a:pt x="31087" y="63069"/>
                </a:lnTo>
                <a:lnTo>
                  <a:pt x="24730" y="79194"/>
                </a:lnTo>
                <a:lnTo>
                  <a:pt x="9222" y="121572"/>
                </a:lnTo>
                <a:lnTo>
                  <a:pt x="5392" y="132483"/>
                </a:lnTo>
                <a:lnTo>
                  <a:pt x="2838" y="141662"/>
                </a:lnTo>
                <a:lnTo>
                  <a:pt x="1135" y="149686"/>
                </a:lnTo>
                <a:lnTo>
                  <a:pt x="0" y="156940"/>
                </a:lnTo>
                <a:lnTo>
                  <a:pt x="196" y="162730"/>
                </a:lnTo>
                <a:lnTo>
                  <a:pt x="1279" y="167541"/>
                </a:lnTo>
                <a:lnTo>
                  <a:pt x="2953" y="171702"/>
                </a:lnTo>
                <a:lnTo>
                  <a:pt x="5022" y="176380"/>
                </a:lnTo>
                <a:lnTo>
                  <a:pt x="9861" y="186658"/>
                </a:lnTo>
                <a:lnTo>
                  <a:pt x="12485" y="190161"/>
                </a:lnTo>
                <a:lnTo>
                  <a:pt x="15187" y="192496"/>
                </a:lnTo>
                <a:lnTo>
                  <a:pt x="21815" y="196245"/>
                </a:lnTo>
                <a:lnTo>
                  <a:pt x="25263" y="196757"/>
                </a:lnTo>
                <a:lnTo>
                  <a:pt x="29969" y="196985"/>
                </a:lnTo>
                <a:lnTo>
                  <a:pt x="35236" y="197086"/>
                </a:lnTo>
                <a:lnTo>
                  <a:pt x="37974" y="196160"/>
                </a:lnTo>
                <a:lnTo>
                  <a:pt x="40752" y="194591"/>
                </a:lnTo>
                <a:lnTo>
                  <a:pt x="43556" y="192592"/>
                </a:lnTo>
                <a:lnTo>
                  <a:pt x="45426" y="190307"/>
                </a:lnTo>
                <a:lnTo>
                  <a:pt x="46672" y="187832"/>
                </a:lnTo>
                <a:lnTo>
                  <a:pt x="49010" y="181588"/>
                </a:lnTo>
                <a:lnTo>
                  <a:pt x="50966" y="177256"/>
                </a:lnTo>
                <a:lnTo>
                  <a:pt x="53224" y="172463"/>
                </a:lnTo>
                <a:lnTo>
                  <a:pt x="60811" y="154437"/>
                </a:lnTo>
                <a:lnTo>
                  <a:pt x="65502" y="142963"/>
                </a:lnTo>
                <a:lnTo>
                  <a:pt x="70533" y="131504"/>
                </a:lnTo>
                <a:lnTo>
                  <a:pt x="81204" y="108611"/>
                </a:lnTo>
                <a:lnTo>
                  <a:pt x="85765" y="96220"/>
                </a:lnTo>
                <a:lnTo>
                  <a:pt x="89757" y="83196"/>
                </a:lnTo>
                <a:lnTo>
                  <a:pt x="93372" y="69752"/>
                </a:lnTo>
                <a:lnTo>
                  <a:pt x="94829" y="59836"/>
                </a:lnTo>
                <a:lnTo>
                  <a:pt x="94848" y="52273"/>
                </a:lnTo>
                <a:lnTo>
                  <a:pt x="93908" y="46279"/>
                </a:lnTo>
                <a:lnTo>
                  <a:pt x="93280" y="43235"/>
                </a:lnTo>
                <a:lnTo>
                  <a:pt x="92863" y="42158"/>
                </a:lnTo>
                <a:lnTo>
                  <a:pt x="92585" y="42393"/>
                </a:lnTo>
                <a:lnTo>
                  <a:pt x="96743" y="47274"/>
                </a:lnTo>
                <a:lnTo>
                  <a:pt x="98029" y="50566"/>
                </a:lnTo>
                <a:lnTo>
                  <a:pt x="98886" y="54666"/>
                </a:lnTo>
                <a:lnTo>
                  <a:pt x="99457" y="59303"/>
                </a:lnTo>
                <a:lnTo>
                  <a:pt x="100791" y="66206"/>
                </a:lnTo>
                <a:lnTo>
                  <a:pt x="104812" y="84034"/>
                </a:lnTo>
                <a:lnTo>
                  <a:pt x="106266" y="93170"/>
                </a:lnTo>
                <a:lnTo>
                  <a:pt x="107235" y="102119"/>
                </a:lnTo>
                <a:lnTo>
                  <a:pt x="107881" y="110941"/>
                </a:lnTo>
                <a:lnTo>
                  <a:pt x="110216" y="120633"/>
                </a:lnTo>
                <a:lnTo>
                  <a:pt x="113678" y="130905"/>
                </a:lnTo>
                <a:lnTo>
                  <a:pt x="117891" y="141562"/>
                </a:lnTo>
                <a:lnTo>
                  <a:pt x="121652" y="150572"/>
                </a:lnTo>
                <a:lnTo>
                  <a:pt x="128372" y="165663"/>
                </a:lnTo>
                <a:lnTo>
                  <a:pt x="137509" y="184869"/>
                </a:lnTo>
                <a:lnTo>
                  <a:pt x="140446" y="189921"/>
                </a:lnTo>
                <a:lnTo>
                  <a:pt x="143357" y="194242"/>
                </a:lnTo>
                <a:lnTo>
                  <a:pt x="146250" y="198074"/>
                </a:lnTo>
                <a:lnTo>
                  <a:pt x="149131" y="201582"/>
                </a:lnTo>
                <a:lnTo>
                  <a:pt x="152004" y="204873"/>
                </a:lnTo>
                <a:lnTo>
                  <a:pt x="154872" y="208019"/>
                </a:lnTo>
                <a:lnTo>
                  <a:pt x="157736" y="210117"/>
                </a:lnTo>
                <a:lnTo>
                  <a:pt x="160598" y="211515"/>
                </a:lnTo>
                <a:lnTo>
                  <a:pt x="169180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92"/>
          <p:cNvSpPr/>
          <p:nvPr/>
        </p:nvSpPr>
        <p:spPr>
          <a:xfrm>
            <a:off x="4719637" y="3360989"/>
            <a:ext cx="197168" cy="213744"/>
          </a:xfrm>
          <a:custGeom>
            <a:avLst/>
            <a:gdLst/>
            <a:ahLst/>
            <a:cxnLst/>
            <a:rect l="0" t="0" r="0" b="0"/>
            <a:pathLst>
              <a:path w="197168" h="213744">
                <a:moveTo>
                  <a:pt x="0" y="8003"/>
                </a:moveTo>
                <a:lnTo>
                  <a:pt x="0" y="26207"/>
                </a:lnTo>
                <a:lnTo>
                  <a:pt x="953" y="35379"/>
                </a:lnTo>
                <a:lnTo>
                  <a:pt x="2540" y="45303"/>
                </a:lnTo>
                <a:lnTo>
                  <a:pt x="16483" y="120464"/>
                </a:lnTo>
                <a:lnTo>
                  <a:pt x="20513" y="139174"/>
                </a:lnTo>
                <a:lnTo>
                  <a:pt x="24153" y="153553"/>
                </a:lnTo>
                <a:lnTo>
                  <a:pt x="27532" y="165044"/>
                </a:lnTo>
                <a:lnTo>
                  <a:pt x="29785" y="170800"/>
                </a:lnTo>
                <a:lnTo>
                  <a:pt x="31287" y="172731"/>
                </a:lnTo>
                <a:lnTo>
                  <a:pt x="32288" y="172115"/>
                </a:lnTo>
                <a:lnTo>
                  <a:pt x="32955" y="165036"/>
                </a:lnTo>
                <a:lnTo>
                  <a:pt x="33400" y="153649"/>
                </a:lnTo>
                <a:lnTo>
                  <a:pt x="33697" y="139390"/>
                </a:lnTo>
                <a:lnTo>
                  <a:pt x="34847" y="124170"/>
                </a:lnTo>
                <a:lnTo>
                  <a:pt x="36566" y="108307"/>
                </a:lnTo>
                <a:lnTo>
                  <a:pt x="38665" y="92018"/>
                </a:lnTo>
                <a:lnTo>
                  <a:pt x="41969" y="78300"/>
                </a:lnTo>
                <a:lnTo>
                  <a:pt x="46077" y="66298"/>
                </a:lnTo>
                <a:lnTo>
                  <a:pt x="54769" y="46294"/>
                </a:lnTo>
                <a:lnTo>
                  <a:pt x="61807" y="31054"/>
                </a:lnTo>
                <a:lnTo>
                  <a:pt x="65970" y="25275"/>
                </a:lnTo>
                <a:lnTo>
                  <a:pt x="70650" y="20470"/>
                </a:lnTo>
                <a:lnTo>
                  <a:pt x="75675" y="16315"/>
                </a:lnTo>
                <a:lnTo>
                  <a:pt x="79977" y="12592"/>
                </a:lnTo>
                <a:lnTo>
                  <a:pt x="83798" y="9157"/>
                </a:lnTo>
                <a:lnTo>
                  <a:pt x="87298" y="5915"/>
                </a:lnTo>
                <a:lnTo>
                  <a:pt x="91536" y="3753"/>
                </a:lnTo>
                <a:lnTo>
                  <a:pt x="96267" y="2313"/>
                </a:lnTo>
                <a:lnTo>
                  <a:pt x="101326" y="1352"/>
                </a:lnTo>
                <a:lnTo>
                  <a:pt x="105651" y="712"/>
                </a:lnTo>
                <a:lnTo>
                  <a:pt x="109486" y="284"/>
                </a:lnTo>
                <a:lnTo>
                  <a:pt x="112995" y="0"/>
                </a:lnTo>
                <a:lnTo>
                  <a:pt x="116288" y="763"/>
                </a:lnTo>
                <a:lnTo>
                  <a:pt x="119435" y="2224"/>
                </a:lnTo>
                <a:lnTo>
                  <a:pt x="122486" y="4150"/>
                </a:lnTo>
                <a:lnTo>
                  <a:pt x="126425" y="6387"/>
                </a:lnTo>
                <a:lnTo>
                  <a:pt x="135881" y="11412"/>
                </a:lnTo>
                <a:lnTo>
                  <a:pt x="140118" y="15038"/>
                </a:lnTo>
                <a:lnTo>
                  <a:pt x="143894" y="19361"/>
                </a:lnTo>
                <a:lnTo>
                  <a:pt x="147364" y="24147"/>
                </a:lnTo>
                <a:lnTo>
                  <a:pt x="150630" y="30196"/>
                </a:lnTo>
                <a:lnTo>
                  <a:pt x="153760" y="37086"/>
                </a:lnTo>
                <a:lnTo>
                  <a:pt x="156799" y="44537"/>
                </a:lnTo>
                <a:lnTo>
                  <a:pt x="159778" y="51409"/>
                </a:lnTo>
                <a:lnTo>
                  <a:pt x="165627" y="64125"/>
                </a:lnTo>
                <a:lnTo>
                  <a:pt x="168521" y="73992"/>
                </a:lnTo>
                <a:lnTo>
                  <a:pt x="171402" y="86286"/>
                </a:lnTo>
                <a:lnTo>
                  <a:pt x="182871" y="142529"/>
                </a:lnTo>
                <a:lnTo>
                  <a:pt x="184779" y="152932"/>
                </a:lnTo>
                <a:lnTo>
                  <a:pt x="186051" y="160820"/>
                </a:lnTo>
                <a:lnTo>
                  <a:pt x="186899" y="167031"/>
                </a:lnTo>
                <a:lnTo>
                  <a:pt x="187464" y="173077"/>
                </a:lnTo>
                <a:lnTo>
                  <a:pt x="187842" y="179012"/>
                </a:lnTo>
                <a:lnTo>
                  <a:pt x="188092" y="184874"/>
                </a:lnTo>
                <a:lnTo>
                  <a:pt x="189212" y="189735"/>
                </a:lnTo>
                <a:lnTo>
                  <a:pt x="190912" y="193928"/>
                </a:lnTo>
                <a:lnTo>
                  <a:pt x="192997" y="197675"/>
                </a:lnTo>
                <a:lnTo>
                  <a:pt x="194387" y="201126"/>
                </a:lnTo>
                <a:lnTo>
                  <a:pt x="195314" y="204379"/>
                </a:lnTo>
                <a:lnTo>
                  <a:pt x="197167" y="2137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3"/>
          <p:cNvSpPr/>
          <p:nvPr/>
        </p:nvSpPr>
        <p:spPr>
          <a:xfrm>
            <a:off x="2852569" y="3720479"/>
            <a:ext cx="238294" cy="227167"/>
          </a:xfrm>
          <a:custGeom>
            <a:avLst/>
            <a:gdLst/>
            <a:ahLst/>
            <a:cxnLst/>
            <a:rect l="0" t="0" r="0" b="0"/>
            <a:pathLst>
              <a:path w="238294" h="227167">
                <a:moveTo>
                  <a:pt x="186858" y="25703"/>
                </a:moveTo>
                <a:lnTo>
                  <a:pt x="173206" y="16601"/>
                </a:lnTo>
                <a:lnTo>
                  <a:pt x="168231" y="12968"/>
                </a:lnTo>
                <a:lnTo>
                  <a:pt x="163963" y="9593"/>
                </a:lnTo>
                <a:lnTo>
                  <a:pt x="160164" y="6390"/>
                </a:lnTo>
                <a:lnTo>
                  <a:pt x="155727" y="4256"/>
                </a:lnTo>
                <a:lnTo>
                  <a:pt x="150864" y="2832"/>
                </a:lnTo>
                <a:lnTo>
                  <a:pt x="145717" y="1884"/>
                </a:lnTo>
                <a:lnTo>
                  <a:pt x="141333" y="1251"/>
                </a:lnTo>
                <a:lnTo>
                  <a:pt x="133922" y="548"/>
                </a:lnTo>
                <a:lnTo>
                  <a:pt x="127453" y="236"/>
                </a:lnTo>
                <a:lnTo>
                  <a:pt x="120451" y="97"/>
                </a:lnTo>
                <a:lnTo>
                  <a:pt x="99502" y="0"/>
                </a:lnTo>
                <a:lnTo>
                  <a:pt x="95283" y="948"/>
                </a:lnTo>
                <a:lnTo>
                  <a:pt x="90566" y="2532"/>
                </a:lnTo>
                <a:lnTo>
                  <a:pt x="85516" y="4541"/>
                </a:lnTo>
                <a:lnTo>
                  <a:pt x="80244" y="7785"/>
                </a:lnTo>
                <a:lnTo>
                  <a:pt x="74824" y="11852"/>
                </a:lnTo>
                <a:lnTo>
                  <a:pt x="69306" y="16470"/>
                </a:lnTo>
                <a:lnTo>
                  <a:pt x="63723" y="21452"/>
                </a:lnTo>
                <a:lnTo>
                  <a:pt x="52439" y="32069"/>
                </a:lnTo>
                <a:lnTo>
                  <a:pt x="35376" y="48756"/>
                </a:lnTo>
                <a:lnTo>
                  <a:pt x="30625" y="55359"/>
                </a:lnTo>
                <a:lnTo>
                  <a:pt x="26505" y="62619"/>
                </a:lnTo>
                <a:lnTo>
                  <a:pt x="22806" y="70316"/>
                </a:lnTo>
                <a:lnTo>
                  <a:pt x="19388" y="78305"/>
                </a:lnTo>
                <a:lnTo>
                  <a:pt x="16156" y="86489"/>
                </a:lnTo>
                <a:lnTo>
                  <a:pt x="10025" y="103202"/>
                </a:lnTo>
                <a:lnTo>
                  <a:pt x="4126" y="120154"/>
                </a:lnTo>
                <a:lnTo>
                  <a:pt x="2172" y="130581"/>
                </a:lnTo>
                <a:lnTo>
                  <a:pt x="869" y="142294"/>
                </a:lnTo>
                <a:lnTo>
                  <a:pt x="0" y="154865"/>
                </a:lnTo>
                <a:lnTo>
                  <a:pt x="374" y="167057"/>
                </a:lnTo>
                <a:lnTo>
                  <a:pt x="1575" y="178993"/>
                </a:lnTo>
                <a:lnTo>
                  <a:pt x="3329" y="190762"/>
                </a:lnTo>
                <a:lnTo>
                  <a:pt x="6403" y="199560"/>
                </a:lnTo>
                <a:lnTo>
                  <a:pt x="10357" y="206377"/>
                </a:lnTo>
                <a:lnTo>
                  <a:pt x="21290" y="219613"/>
                </a:lnTo>
                <a:lnTo>
                  <a:pt x="27865" y="223963"/>
                </a:lnTo>
                <a:lnTo>
                  <a:pt x="32285" y="226456"/>
                </a:lnTo>
                <a:lnTo>
                  <a:pt x="37137" y="227166"/>
                </a:lnTo>
                <a:lnTo>
                  <a:pt x="42276" y="226687"/>
                </a:lnTo>
                <a:lnTo>
                  <a:pt x="47608" y="225415"/>
                </a:lnTo>
                <a:lnTo>
                  <a:pt x="52114" y="224567"/>
                </a:lnTo>
                <a:lnTo>
                  <a:pt x="56071" y="224001"/>
                </a:lnTo>
                <a:lnTo>
                  <a:pt x="59662" y="223624"/>
                </a:lnTo>
                <a:lnTo>
                  <a:pt x="63008" y="222421"/>
                </a:lnTo>
                <a:lnTo>
                  <a:pt x="69266" y="218543"/>
                </a:lnTo>
                <a:lnTo>
                  <a:pt x="73221" y="215223"/>
                </a:lnTo>
                <a:lnTo>
                  <a:pt x="77762" y="211105"/>
                </a:lnTo>
                <a:lnTo>
                  <a:pt x="82695" y="206454"/>
                </a:lnTo>
                <a:lnTo>
                  <a:pt x="87889" y="202401"/>
                </a:lnTo>
                <a:lnTo>
                  <a:pt x="93256" y="198747"/>
                </a:lnTo>
                <a:lnTo>
                  <a:pt x="98739" y="195358"/>
                </a:lnTo>
                <a:lnTo>
                  <a:pt x="104299" y="188337"/>
                </a:lnTo>
                <a:lnTo>
                  <a:pt x="109912" y="178893"/>
                </a:lnTo>
                <a:lnTo>
                  <a:pt x="137157" y="124966"/>
                </a:lnTo>
                <a:lnTo>
                  <a:pt x="143246" y="109976"/>
                </a:lnTo>
                <a:lnTo>
                  <a:pt x="148259" y="95220"/>
                </a:lnTo>
                <a:lnTo>
                  <a:pt x="152553" y="80620"/>
                </a:lnTo>
                <a:lnTo>
                  <a:pt x="156368" y="65172"/>
                </a:lnTo>
                <a:lnTo>
                  <a:pt x="159864" y="49158"/>
                </a:lnTo>
                <a:lnTo>
                  <a:pt x="167767" y="9699"/>
                </a:lnTo>
                <a:lnTo>
                  <a:pt x="168416" y="8366"/>
                </a:lnTo>
                <a:lnTo>
                  <a:pt x="168848" y="9383"/>
                </a:lnTo>
                <a:lnTo>
                  <a:pt x="169137" y="11965"/>
                </a:lnTo>
                <a:lnTo>
                  <a:pt x="169679" y="121967"/>
                </a:lnTo>
                <a:lnTo>
                  <a:pt x="169698" y="138654"/>
                </a:lnTo>
                <a:lnTo>
                  <a:pt x="170655" y="147676"/>
                </a:lnTo>
                <a:lnTo>
                  <a:pt x="172246" y="157501"/>
                </a:lnTo>
                <a:lnTo>
                  <a:pt x="174259" y="167861"/>
                </a:lnTo>
                <a:lnTo>
                  <a:pt x="176554" y="176673"/>
                </a:lnTo>
                <a:lnTo>
                  <a:pt x="179036" y="184452"/>
                </a:lnTo>
                <a:lnTo>
                  <a:pt x="181644" y="191543"/>
                </a:lnTo>
                <a:lnTo>
                  <a:pt x="184334" y="197223"/>
                </a:lnTo>
                <a:lnTo>
                  <a:pt x="187080" y="201962"/>
                </a:lnTo>
                <a:lnTo>
                  <a:pt x="189864" y="206074"/>
                </a:lnTo>
                <a:lnTo>
                  <a:pt x="192672" y="208816"/>
                </a:lnTo>
                <a:lnTo>
                  <a:pt x="195496" y="210643"/>
                </a:lnTo>
                <a:lnTo>
                  <a:pt x="202127" y="213626"/>
                </a:lnTo>
                <a:lnTo>
                  <a:pt x="206563" y="215755"/>
                </a:lnTo>
                <a:lnTo>
                  <a:pt x="238293" y="2228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94"/>
          <p:cNvSpPr/>
          <p:nvPr/>
        </p:nvSpPr>
        <p:spPr>
          <a:xfrm>
            <a:off x="3228022" y="3720560"/>
            <a:ext cx="85726" cy="51341"/>
          </a:xfrm>
          <a:custGeom>
            <a:avLst/>
            <a:gdLst/>
            <a:ahLst/>
            <a:cxnLst/>
            <a:rect l="0" t="0" r="0" b="0"/>
            <a:pathLst>
              <a:path w="85726" h="51341">
                <a:moveTo>
                  <a:pt x="85725" y="51340"/>
                </a:moveTo>
                <a:lnTo>
                  <a:pt x="76623" y="42238"/>
                </a:lnTo>
                <a:lnTo>
                  <a:pt x="72990" y="36699"/>
                </a:lnTo>
                <a:lnTo>
                  <a:pt x="69615" y="30149"/>
                </a:lnTo>
                <a:lnTo>
                  <a:pt x="66412" y="22925"/>
                </a:lnTo>
                <a:lnTo>
                  <a:pt x="61420" y="17156"/>
                </a:lnTo>
                <a:lnTo>
                  <a:pt x="55234" y="12359"/>
                </a:lnTo>
                <a:lnTo>
                  <a:pt x="38427" y="2365"/>
                </a:lnTo>
                <a:lnTo>
                  <a:pt x="35143" y="1545"/>
                </a:lnTo>
                <a:lnTo>
                  <a:pt x="31049" y="998"/>
                </a:lnTo>
                <a:lnTo>
                  <a:pt x="26414" y="633"/>
                </a:lnTo>
                <a:lnTo>
                  <a:pt x="22372" y="391"/>
                </a:lnTo>
                <a:lnTo>
                  <a:pt x="11581" y="0"/>
                </a:lnTo>
                <a:lnTo>
                  <a:pt x="0" y="84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5"/>
          <p:cNvSpPr/>
          <p:nvPr/>
        </p:nvSpPr>
        <p:spPr>
          <a:xfrm>
            <a:off x="3169311" y="3669264"/>
            <a:ext cx="255879" cy="291232"/>
          </a:xfrm>
          <a:custGeom>
            <a:avLst/>
            <a:gdLst/>
            <a:ahLst/>
            <a:cxnLst/>
            <a:rect l="0" t="0" r="0" b="0"/>
            <a:pathLst>
              <a:path w="255879" h="291232">
                <a:moveTo>
                  <a:pt x="15848" y="136926"/>
                </a:moveTo>
                <a:lnTo>
                  <a:pt x="11298" y="155129"/>
                </a:lnTo>
                <a:lnTo>
                  <a:pt x="9957" y="161444"/>
                </a:lnTo>
                <a:lnTo>
                  <a:pt x="9063" y="166606"/>
                </a:lnTo>
                <a:lnTo>
                  <a:pt x="8467" y="171000"/>
                </a:lnTo>
                <a:lnTo>
                  <a:pt x="7118" y="175834"/>
                </a:lnTo>
                <a:lnTo>
                  <a:pt x="5266" y="180963"/>
                </a:lnTo>
                <a:lnTo>
                  <a:pt x="3078" y="186286"/>
                </a:lnTo>
                <a:lnTo>
                  <a:pt x="1620" y="192692"/>
                </a:lnTo>
                <a:lnTo>
                  <a:pt x="648" y="199821"/>
                </a:lnTo>
                <a:lnTo>
                  <a:pt x="0" y="207431"/>
                </a:lnTo>
                <a:lnTo>
                  <a:pt x="520" y="214409"/>
                </a:lnTo>
                <a:lnTo>
                  <a:pt x="1820" y="220966"/>
                </a:lnTo>
                <a:lnTo>
                  <a:pt x="3639" y="227243"/>
                </a:lnTo>
                <a:lnTo>
                  <a:pt x="4851" y="234285"/>
                </a:lnTo>
                <a:lnTo>
                  <a:pt x="5659" y="241837"/>
                </a:lnTo>
                <a:lnTo>
                  <a:pt x="6198" y="249729"/>
                </a:lnTo>
                <a:lnTo>
                  <a:pt x="7510" y="255943"/>
                </a:lnTo>
                <a:lnTo>
                  <a:pt x="9337" y="261038"/>
                </a:lnTo>
                <a:lnTo>
                  <a:pt x="11507" y="265387"/>
                </a:lnTo>
                <a:lnTo>
                  <a:pt x="13907" y="268287"/>
                </a:lnTo>
                <a:lnTo>
                  <a:pt x="16459" y="270220"/>
                </a:lnTo>
                <a:lnTo>
                  <a:pt x="19113" y="271509"/>
                </a:lnTo>
                <a:lnTo>
                  <a:pt x="22787" y="272367"/>
                </a:lnTo>
                <a:lnTo>
                  <a:pt x="27142" y="272940"/>
                </a:lnTo>
                <a:lnTo>
                  <a:pt x="31950" y="273322"/>
                </a:lnTo>
                <a:lnTo>
                  <a:pt x="39832" y="273746"/>
                </a:lnTo>
                <a:lnTo>
                  <a:pt x="43268" y="273859"/>
                </a:lnTo>
                <a:lnTo>
                  <a:pt x="47463" y="272982"/>
                </a:lnTo>
                <a:lnTo>
                  <a:pt x="52165" y="271445"/>
                </a:lnTo>
                <a:lnTo>
                  <a:pt x="57204" y="269468"/>
                </a:lnTo>
                <a:lnTo>
                  <a:pt x="61516" y="267197"/>
                </a:lnTo>
                <a:lnTo>
                  <a:pt x="68848" y="262134"/>
                </a:lnTo>
                <a:lnTo>
                  <a:pt x="73089" y="258498"/>
                </a:lnTo>
                <a:lnTo>
                  <a:pt x="77821" y="254169"/>
                </a:lnTo>
                <a:lnTo>
                  <a:pt x="91043" y="241514"/>
                </a:lnTo>
                <a:lnTo>
                  <a:pt x="97846" y="233892"/>
                </a:lnTo>
                <a:lnTo>
                  <a:pt x="100994" y="229193"/>
                </a:lnTo>
                <a:lnTo>
                  <a:pt x="104045" y="224154"/>
                </a:lnTo>
                <a:lnTo>
                  <a:pt x="107983" y="216033"/>
                </a:lnTo>
                <a:lnTo>
                  <a:pt x="112514" y="205856"/>
                </a:lnTo>
                <a:lnTo>
                  <a:pt x="117440" y="194309"/>
                </a:lnTo>
                <a:lnTo>
                  <a:pt x="122629" y="179944"/>
                </a:lnTo>
                <a:lnTo>
                  <a:pt x="127993" y="163699"/>
                </a:lnTo>
                <a:lnTo>
                  <a:pt x="145739" y="107924"/>
                </a:lnTo>
                <a:lnTo>
                  <a:pt x="148162" y="98541"/>
                </a:lnTo>
                <a:lnTo>
                  <a:pt x="149777" y="90381"/>
                </a:lnTo>
                <a:lnTo>
                  <a:pt x="150854" y="83036"/>
                </a:lnTo>
                <a:lnTo>
                  <a:pt x="150620" y="74329"/>
                </a:lnTo>
                <a:lnTo>
                  <a:pt x="149511" y="64715"/>
                </a:lnTo>
                <a:lnTo>
                  <a:pt x="147819" y="54495"/>
                </a:lnTo>
                <a:lnTo>
                  <a:pt x="146692" y="45777"/>
                </a:lnTo>
                <a:lnTo>
                  <a:pt x="145940" y="38060"/>
                </a:lnTo>
                <a:lnTo>
                  <a:pt x="145438" y="31010"/>
                </a:lnTo>
                <a:lnTo>
                  <a:pt x="143199" y="23453"/>
                </a:lnTo>
                <a:lnTo>
                  <a:pt x="139802" y="15557"/>
                </a:lnTo>
                <a:lnTo>
                  <a:pt x="135631" y="7436"/>
                </a:lnTo>
                <a:lnTo>
                  <a:pt x="132851" y="2974"/>
                </a:lnTo>
                <a:lnTo>
                  <a:pt x="130998" y="952"/>
                </a:lnTo>
                <a:lnTo>
                  <a:pt x="128023" y="0"/>
                </a:lnTo>
                <a:lnTo>
                  <a:pt x="127779" y="874"/>
                </a:lnTo>
                <a:lnTo>
                  <a:pt x="127508" y="4386"/>
                </a:lnTo>
                <a:lnTo>
                  <a:pt x="129927" y="11662"/>
                </a:lnTo>
                <a:lnTo>
                  <a:pt x="133225" y="20293"/>
                </a:lnTo>
                <a:lnTo>
                  <a:pt x="134691" y="27304"/>
                </a:lnTo>
                <a:lnTo>
                  <a:pt x="140422" y="48835"/>
                </a:lnTo>
                <a:lnTo>
                  <a:pt x="144618" y="63911"/>
                </a:lnTo>
                <a:lnTo>
                  <a:pt x="148367" y="78724"/>
                </a:lnTo>
                <a:lnTo>
                  <a:pt x="160100" y="128041"/>
                </a:lnTo>
                <a:lnTo>
                  <a:pt x="173305" y="178380"/>
                </a:lnTo>
                <a:lnTo>
                  <a:pt x="179874" y="197899"/>
                </a:lnTo>
                <a:lnTo>
                  <a:pt x="186159" y="212817"/>
                </a:lnTo>
                <a:lnTo>
                  <a:pt x="205383" y="250447"/>
                </a:lnTo>
                <a:lnTo>
                  <a:pt x="208879" y="256422"/>
                </a:lnTo>
                <a:lnTo>
                  <a:pt x="212163" y="261357"/>
                </a:lnTo>
                <a:lnTo>
                  <a:pt x="215305" y="265600"/>
                </a:lnTo>
                <a:lnTo>
                  <a:pt x="219305" y="269381"/>
                </a:lnTo>
                <a:lnTo>
                  <a:pt x="223876" y="272854"/>
                </a:lnTo>
                <a:lnTo>
                  <a:pt x="228828" y="276122"/>
                </a:lnTo>
                <a:lnTo>
                  <a:pt x="233083" y="279253"/>
                </a:lnTo>
                <a:lnTo>
                  <a:pt x="240350" y="285272"/>
                </a:lnTo>
                <a:lnTo>
                  <a:pt x="246754" y="288582"/>
                </a:lnTo>
                <a:lnTo>
                  <a:pt x="255878" y="2912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6"/>
          <p:cNvSpPr/>
          <p:nvPr/>
        </p:nvSpPr>
        <p:spPr>
          <a:xfrm>
            <a:off x="3495879" y="3623758"/>
            <a:ext cx="263639" cy="319063"/>
          </a:xfrm>
          <a:custGeom>
            <a:avLst/>
            <a:gdLst/>
            <a:ahLst/>
            <a:cxnLst/>
            <a:rect l="0" t="0" r="0" b="0"/>
            <a:pathLst>
              <a:path w="263639" h="319063">
                <a:moveTo>
                  <a:pt x="143623" y="139569"/>
                </a:moveTo>
                <a:lnTo>
                  <a:pt x="134521" y="125917"/>
                </a:lnTo>
                <a:lnTo>
                  <a:pt x="129935" y="120942"/>
                </a:lnTo>
                <a:lnTo>
                  <a:pt x="124973" y="116674"/>
                </a:lnTo>
                <a:lnTo>
                  <a:pt x="119760" y="112876"/>
                </a:lnTo>
                <a:lnTo>
                  <a:pt x="115332" y="109391"/>
                </a:lnTo>
                <a:lnTo>
                  <a:pt x="107871" y="102979"/>
                </a:lnTo>
                <a:lnTo>
                  <a:pt x="101381" y="99494"/>
                </a:lnTo>
                <a:lnTo>
                  <a:pt x="94369" y="97945"/>
                </a:lnTo>
                <a:lnTo>
                  <a:pt x="89832" y="97533"/>
                </a:lnTo>
                <a:lnTo>
                  <a:pt x="84902" y="97257"/>
                </a:lnTo>
                <a:lnTo>
                  <a:pt x="80663" y="98026"/>
                </a:lnTo>
                <a:lnTo>
                  <a:pt x="73413" y="101421"/>
                </a:lnTo>
                <a:lnTo>
                  <a:pt x="67016" y="106104"/>
                </a:lnTo>
                <a:lnTo>
                  <a:pt x="59093" y="113266"/>
                </a:lnTo>
                <a:lnTo>
                  <a:pt x="31738" y="140092"/>
                </a:lnTo>
                <a:lnTo>
                  <a:pt x="27123" y="146585"/>
                </a:lnTo>
                <a:lnTo>
                  <a:pt x="22141" y="154724"/>
                </a:lnTo>
                <a:lnTo>
                  <a:pt x="16915" y="163960"/>
                </a:lnTo>
                <a:lnTo>
                  <a:pt x="12479" y="173927"/>
                </a:lnTo>
                <a:lnTo>
                  <a:pt x="8568" y="184382"/>
                </a:lnTo>
                <a:lnTo>
                  <a:pt x="5009" y="195162"/>
                </a:lnTo>
                <a:lnTo>
                  <a:pt x="2636" y="204253"/>
                </a:lnTo>
                <a:lnTo>
                  <a:pt x="1054" y="212219"/>
                </a:lnTo>
                <a:lnTo>
                  <a:pt x="0" y="219435"/>
                </a:lnTo>
                <a:lnTo>
                  <a:pt x="249" y="228056"/>
                </a:lnTo>
                <a:lnTo>
                  <a:pt x="1368" y="237612"/>
                </a:lnTo>
                <a:lnTo>
                  <a:pt x="3066" y="247794"/>
                </a:lnTo>
                <a:lnTo>
                  <a:pt x="4198" y="257439"/>
                </a:lnTo>
                <a:lnTo>
                  <a:pt x="4953" y="266727"/>
                </a:lnTo>
                <a:lnTo>
                  <a:pt x="5457" y="275776"/>
                </a:lnTo>
                <a:lnTo>
                  <a:pt x="7697" y="282761"/>
                </a:lnTo>
                <a:lnTo>
                  <a:pt x="11096" y="288370"/>
                </a:lnTo>
                <a:lnTo>
                  <a:pt x="18999" y="297143"/>
                </a:lnTo>
                <a:lnTo>
                  <a:pt x="25687" y="304217"/>
                </a:lnTo>
                <a:lnTo>
                  <a:pt x="29757" y="307437"/>
                </a:lnTo>
                <a:lnTo>
                  <a:pt x="34375" y="310536"/>
                </a:lnTo>
                <a:lnTo>
                  <a:pt x="39359" y="313554"/>
                </a:lnTo>
                <a:lnTo>
                  <a:pt x="47436" y="316908"/>
                </a:lnTo>
                <a:lnTo>
                  <a:pt x="54201" y="318399"/>
                </a:lnTo>
                <a:lnTo>
                  <a:pt x="60382" y="319062"/>
                </a:lnTo>
                <a:lnTo>
                  <a:pt x="63364" y="318286"/>
                </a:lnTo>
                <a:lnTo>
                  <a:pt x="69217" y="314884"/>
                </a:lnTo>
                <a:lnTo>
                  <a:pt x="73064" y="312643"/>
                </a:lnTo>
                <a:lnTo>
                  <a:pt x="77534" y="310197"/>
                </a:lnTo>
                <a:lnTo>
                  <a:pt x="82419" y="307613"/>
                </a:lnTo>
                <a:lnTo>
                  <a:pt x="87580" y="303986"/>
                </a:lnTo>
                <a:lnTo>
                  <a:pt x="92926" y="299663"/>
                </a:lnTo>
                <a:lnTo>
                  <a:pt x="98395" y="294876"/>
                </a:lnTo>
                <a:lnTo>
                  <a:pt x="104472" y="287017"/>
                </a:lnTo>
                <a:lnTo>
                  <a:pt x="110030" y="277491"/>
                </a:lnTo>
                <a:lnTo>
                  <a:pt x="115513" y="269617"/>
                </a:lnTo>
                <a:lnTo>
                  <a:pt x="122025" y="260558"/>
                </a:lnTo>
                <a:lnTo>
                  <a:pt x="126367" y="251661"/>
                </a:lnTo>
                <a:lnTo>
                  <a:pt x="129262" y="242872"/>
                </a:lnTo>
                <a:lnTo>
                  <a:pt x="131191" y="234155"/>
                </a:lnTo>
                <a:lnTo>
                  <a:pt x="133430" y="226439"/>
                </a:lnTo>
                <a:lnTo>
                  <a:pt x="135875" y="219390"/>
                </a:lnTo>
                <a:lnTo>
                  <a:pt x="138458" y="212785"/>
                </a:lnTo>
                <a:lnTo>
                  <a:pt x="140180" y="201715"/>
                </a:lnTo>
                <a:lnTo>
                  <a:pt x="141328" y="187667"/>
                </a:lnTo>
                <a:lnTo>
                  <a:pt x="142603" y="158089"/>
                </a:lnTo>
                <a:lnTo>
                  <a:pt x="143320" y="126324"/>
                </a:lnTo>
                <a:lnTo>
                  <a:pt x="143612" y="66729"/>
                </a:lnTo>
                <a:lnTo>
                  <a:pt x="142663" y="58625"/>
                </a:lnTo>
                <a:lnTo>
                  <a:pt x="141078" y="49411"/>
                </a:lnTo>
                <a:lnTo>
                  <a:pt x="139068" y="39459"/>
                </a:lnTo>
                <a:lnTo>
                  <a:pt x="137729" y="30919"/>
                </a:lnTo>
                <a:lnTo>
                  <a:pt x="136836" y="23321"/>
                </a:lnTo>
                <a:lnTo>
                  <a:pt x="136241" y="16350"/>
                </a:lnTo>
                <a:lnTo>
                  <a:pt x="135844" y="10751"/>
                </a:lnTo>
                <a:lnTo>
                  <a:pt x="135286" y="224"/>
                </a:lnTo>
                <a:lnTo>
                  <a:pt x="135207" y="0"/>
                </a:lnTo>
                <a:lnTo>
                  <a:pt x="135155" y="803"/>
                </a:lnTo>
                <a:lnTo>
                  <a:pt x="135060" y="137456"/>
                </a:lnTo>
                <a:lnTo>
                  <a:pt x="136009" y="158163"/>
                </a:lnTo>
                <a:lnTo>
                  <a:pt x="137595" y="177682"/>
                </a:lnTo>
                <a:lnTo>
                  <a:pt x="139604" y="196411"/>
                </a:lnTo>
                <a:lnTo>
                  <a:pt x="142848" y="212706"/>
                </a:lnTo>
                <a:lnTo>
                  <a:pt x="146917" y="227380"/>
                </a:lnTo>
                <a:lnTo>
                  <a:pt x="151534" y="240972"/>
                </a:lnTo>
                <a:lnTo>
                  <a:pt x="155565" y="251938"/>
                </a:lnTo>
                <a:lnTo>
                  <a:pt x="159204" y="261154"/>
                </a:lnTo>
                <a:lnTo>
                  <a:pt x="162583" y="269204"/>
                </a:lnTo>
                <a:lnTo>
                  <a:pt x="167693" y="276474"/>
                </a:lnTo>
                <a:lnTo>
                  <a:pt x="173957" y="283227"/>
                </a:lnTo>
                <a:lnTo>
                  <a:pt x="180991" y="289633"/>
                </a:lnTo>
                <a:lnTo>
                  <a:pt x="186633" y="293904"/>
                </a:lnTo>
                <a:lnTo>
                  <a:pt x="191346" y="296752"/>
                </a:lnTo>
                <a:lnTo>
                  <a:pt x="199123" y="299916"/>
                </a:lnTo>
                <a:lnTo>
                  <a:pt x="205755" y="301322"/>
                </a:lnTo>
                <a:lnTo>
                  <a:pt x="209809" y="301697"/>
                </a:lnTo>
                <a:lnTo>
                  <a:pt x="214417" y="301947"/>
                </a:lnTo>
                <a:lnTo>
                  <a:pt x="219394" y="302113"/>
                </a:lnTo>
                <a:lnTo>
                  <a:pt x="223665" y="301272"/>
                </a:lnTo>
                <a:lnTo>
                  <a:pt x="230950" y="297797"/>
                </a:lnTo>
                <a:lnTo>
                  <a:pt x="239903" y="293078"/>
                </a:lnTo>
                <a:lnTo>
                  <a:pt x="244957" y="290486"/>
                </a:lnTo>
                <a:lnTo>
                  <a:pt x="253113" y="285066"/>
                </a:lnTo>
                <a:lnTo>
                  <a:pt x="263638" y="2681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7"/>
          <p:cNvSpPr/>
          <p:nvPr/>
        </p:nvSpPr>
        <p:spPr>
          <a:xfrm>
            <a:off x="3168014" y="3738112"/>
            <a:ext cx="120016" cy="68079"/>
          </a:xfrm>
          <a:custGeom>
            <a:avLst/>
            <a:gdLst/>
            <a:ahLst/>
            <a:cxnLst/>
            <a:rect l="0" t="0" r="0" b="0"/>
            <a:pathLst>
              <a:path w="120016" h="68079">
                <a:moveTo>
                  <a:pt x="0" y="68078"/>
                </a:moveTo>
                <a:lnTo>
                  <a:pt x="4551" y="58976"/>
                </a:lnTo>
                <a:lnTo>
                  <a:pt x="5892" y="55342"/>
                </a:lnTo>
                <a:lnTo>
                  <a:pt x="6786" y="51967"/>
                </a:lnTo>
                <a:lnTo>
                  <a:pt x="7381" y="48765"/>
                </a:lnTo>
                <a:lnTo>
                  <a:pt x="8731" y="45678"/>
                </a:lnTo>
                <a:lnTo>
                  <a:pt x="10583" y="42666"/>
                </a:lnTo>
                <a:lnTo>
                  <a:pt x="12771" y="39707"/>
                </a:lnTo>
                <a:lnTo>
                  <a:pt x="14229" y="36781"/>
                </a:lnTo>
                <a:lnTo>
                  <a:pt x="15201" y="33878"/>
                </a:lnTo>
                <a:lnTo>
                  <a:pt x="15849" y="30991"/>
                </a:lnTo>
                <a:lnTo>
                  <a:pt x="18186" y="28113"/>
                </a:lnTo>
                <a:lnTo>
                  <a:pt x="21650" y="25242"/>
                </a:lnTo>
                <a:lnTo>
                  <a:pt x="25863" y="22375"/>
                </a:lnTo>
                <a:lnTo>
                  <a:pt x="28672" y="19512"/>
                </a:lnTo>
                <a:lnTo>
                  <a:pt x="30545" y="16651"/>
                </a:lnTo>
                <a:lnTo>
                  <a:pt x="31794" y="13790"/>
                </a:lnTo>
                <a:lnTo>
                  <a:pt x="33578" y="10931"/>
                </a:lnTo>
                <a:lnTo>
                  <a:pt x="35721" y="8072"/>
                </a:lnTo>
                <a:lnTo>
                  <a:pt x="38101" y="5214"/>
                </a:lnTo>
                <a:lnTo>
                  <a:pt x="40641" y="3309"/>
                </a:lnTo>
                <a:lnTo>
                  <a:pt x="43287" y="2038"/>
                </a:lnTo>
                <a:lnTo>
                  <a:pt x="46003" y="1192"/>
                </a:lnTo>
                <a:lnTo>
                  <a:pt x="48766" y="627"/>
                </a:lnTo>
                <a:lnTo>
                  <a:pt x="51561" y="250"/>
                </a:lnTo>
                <a:lnTo>
                  <a:pt x="54377" y="0"/>
                </a:lnTo>
                <a:lnTo>
                  <a:pt x="57206" y="785"/>
                </a:lnTo>
                <a:lnTo>
                  <a:pt x="60045" y="2261"/>
                </a:lnTo>
                <a:lnTo>
                  <a:pt x="80547" y="16024"/>
                </a:lnTo>
                <a:lnTo>
                  <a:pt x="86083" y="20040"/>
                </a:lnTo>
                <a:lnTo>
                  <a:pt x="90727" y="23670"/>
                </a:lnTo>
                <a:lnTo>
                  <a:pt x="94775" y="27043"/>
                </a:lnTo>
                <a:lnTo>
                  <a:pt x="99378" y="30244"/>
                </a:lnTo>
                <a:lnTo>
                  <a:pt x="104352" y="33330"/>
                </a:lnTo>
                <a:lnTo>
                  <a:pt x="120015" y="423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8"/>
          <p:cNvSpPr/>
          <p:nvPr/>
        </p:nvSpPr>
        <p:spPr>
          <a:xfrm>
            <a:off x="3305175" y="3609022"/>
            <a:ext cx="8573" cy="137161"/>
          </a:xfrm>
          <a:custGeom>
            <a:avLst/>
            <a:gdLst/>
            <a:ahLst/>
            <a:cxnLst/>
            <a:rect l="0" t="0" r="0" b="0"/>
            <a:pathLst>
              <a:path w="8573" h="137161">
                <a:moveTo>
                  <a:pt x="8572" y="137160"/>
                </a:moveTo>
                <a:lnTo>
                  <a:pt x="4021" y="128058"/>
                </a:lnTo>
                <a:lnTo>
                  <a:pt x="2681" y="123472"/>
                </a:lnTo>
                <a:lnTo>
                  <a:pt x="1787" y="118510"/>
                </a:lnTo>
                <a:lnTo>
                  <a:pt x="1191" y="113297"/>
                </a:lnTo>
                <a:lnTo>
                  <a:pt x="1746" y="107916"/>
                </a:lnTo>
                <a:lnTo>
                  <a:pt x="3069" y="102424"/>
                </a:lnTo>
                <a:lnTo>
                  <a:pt x="4903" y="96858"/>
                </a:lnTo>
                <a:lnTo>
                  <a:pt x="6126" y="92194"/>
                </a:lnTo>
                <a:lnTo>
                  <a:pt x="6942" y="88133"/>
                </a:lnTo>
                <a:lnTo>
                  <a:pt x="7485" y="84473"/>
                </a:lnTo>
                <a:lnTo>
                  <a:pt x="7847" y="80128"/>
                </a:lnTo>
                <a:lnTo>
                  <a:pt x="8089" y="75326"/>
                </a:lnTo>
                <a:lnTo>
                  <a:pt x="8357" y="64911"/>
                </a:lnTo>
                <a:lnTo>
                  <a:pt x="8571" y="14329"/>
                </a:lnTo>
                <a:lnTo>
                  <a:pt x="7619" y="11458"/>
                </a:lnTo>
                <a:lnTo>
                  <a:pt x="6032" y="859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9"/>
          <p:cNvSpPr/>
          <p:nvPr/>
        </p:nvSpPr>
        <p:spPr>
          <a:xfrm>
            <a:off x="2912923" y="4090746"/>
            <a:ext cx="272237" cy="202693"/>
          </a:xfrm>
          <a:custGeom>
            <a:avLst/>
            <a:gdLst/>
            <a:ahLst/>
            <a:cxnLst/>
            <a:rect l="0" t="0" r="0" b="0"/>
            <a:pathLst>
              <a:path w="272237" h="202693">
                <a:moveTo>
                  <a:pt x="160794" y="49771"/>
                </a:moveTo>
                <a:lnTo>
                  <a:pt x="156243" y="40670"/>
                </a:lnTo>
                <a:lnTo>
                  <a:pt x="154903" y="37036"/>
                </a:lnTo>
                <a:lnTo>
                  <a:pt x="154009" y="33661"/>
                </a:lnTo>
                <a:lnTo>
                  <a:pt x="153413" y="30458"/>
                </a:lnTo>
                <a:lnTo>
                  <a:pt x="152063" y="28323"/>
                </a:lnTo>
                <a:lnTo>
                  <a:pt x="150211" y="26900"/>
                </a:lnTo>
                <a:lnTo>
                  <a:pt x="148024" y="25951"/>
                </a:lnTo>
                <a:lnTo>
                  <a:pt x="146565" y="24366"/>
                </a:lnTo>
                <a:lnTo>
                  <a:pt x="145593" y="22357"/>
                </a:lnTo>
                <a:lnTo>
                  <a:pt x="144945" y="20065"/>
                </a:lnTo>
                <a:lnTo>
                  <a:pt x="141685" y="14979"/>
                </a:lnTo>
                <a:lnTo>
                  <a:pt x="139482" y="12288"/>
                </a:lnTo>
                <a:lnTo>
                  <a:pt x="131955" y="6760"/>
                </a:lnTo>
                <a:lnTo>
                  <a:pt x="127280" y="3952"/>
                </a:lnTo>
                <a:lnTo>
                  <a:pt x="119547" y="832"/>
                </a:lnTo>
                <a:lnTo>
                  <a:pt x="116151" y="0"/>
                </a:lnTo>
                <a:lnTo>
                  <a:pt x="111982" y="398"/>
                </a:lnTo>
                <a:lnTo>
                  <a:pt x="107298" y="1616"/>
                </a:lnTo>
                <a:lnTo>
                  <a:pt x="102270" y="3380"/>
                </a:lnTo>
                <a:lnTo>
                  <a:pt x="94143" y="7881"/>
                </a:lnTo>
                <a:lnTo>
                  <a:pt x="90643" y="10414"/>
                </a:lnTo>
                <a:lnTo>
                  <a:pt x="72063" y="23082"/>
                </a:lnTo>
                <a:lnTo>
                  <a:pt x="66398" y="27215"/>
                </a:lnTo>
                <a:lnTo>
                  <a:pt x="61668" y="30924"/>
                </a:lnTo>
                <a:lnTo>
                  <a:pt x="57562" y="34349"/>
                </a:lnTo>
                <a:lnTo>
                  <a:pt x="52920" y="38538"/>
                </a:lnTo>
                <a:lnTo>
                  <a:pt x="42683" y="48271"/>
                </a:lnTo>
                <a:lnTo>
                  <a:pt x="30760" y="59910"/>
                </a:lnTo>
                <a:lnTo>
                  <a:pt x="26479" y="67008"/>
                </a:lnTo>
                <a:lnTo>
                  <a:pt x="21721" y="76503"/>
                </a:lnTo>
                <a:lnTo>
                  <a:pt x="16644" y="87594"/>
                </a:lnTo>
                <a:lnTo>
                  <a:pt x="12306" y="98799"/>
                </a:lnTo>
                <a:lnTo>
                  <a:pt x="8462" y="110079"/>
                </a:lnTo>
                <a:lnTo>
                  <a:pt x="4947" y="121409"/>
                </a:lnTo>
                <a:lnTo>
                  <a:pt x="2604" y="129915"/>
                </a:lnTo>
                <a:lnTo>
                  <a:pt x="1041" y="136538"/>
                </a:lnTo>
                <a:lnTo>
                  <a:pt x="0" y="141906"/>
                </a:lnTo>
                <a:lnTo>
                  <a:pt x="258" y="147389"/>
                </a:lnTo>
                <a:lnTo>
                  <a:pt x="1382" y="152950"/>
                </a:lnTo>
                <a:lnTo>
                  <a:pt x="3085" y="158562"/>
                </a:lnTo>
                <a:lnTo>
                  <a:pt x="5172" y="164208"/>
                </a:lnTo>
                <a:lnTo>
                  <a:pt x="7516" y="169878"/>
                </a:lnTo>
                <a:lnTo>
                  <a:pt x="10031" y="175562"/>
                </a:lnTo>
                <a:lnTo>
                  <a:pt x="12660" y="180305"/>
                </a:lnTo>
                <a:lnTo>
                  <a:pt x="15366" y="184418"/>
                </a:lnTo>
                <a:lnTo>
                  <a:pt x="18122" y="188114"/>
                </a:lnTo>
                <a:lnTo>
                  <a:pt x="20912" y="190577"/>
                </a:lnTo>
                <a:lnTo>
                  <a:pt x="23724" y="192219"/>
                </a:lnTo>
                <a:lnTo>
                  <a:pt x="26552" y="193314"/>
                </a:lnTo>
                <a:lnTo>
                  <a:pt x="32233" y="197071"/>
                </a:lnTo>
                <a:lnTo>
                  <a:pt x="35082" y="199406"/>
                </a:lnTo>
                <a:lnTo>
                  <a:pt x="37933" y="200963"/>
                </a:lnTo>
                <a:lnTo>
                  <a:pt x="43642" y="202692"/>
                </a:lnTo>
                <a:lnTo>
                  <a:pt x="46498" y="202201"/>
                </a:lnTo>
                <a:lnTo>
                  <a:pt x="52211" y="199115"/>
                </a:lnTo>
                <a:lnTo>
                  <a:pt x="60465" y="194569"/>
                </a:lnTo>
                <a:lnTo>
                  <a:pt x="81286" y="183889"/>
                </a:lnTo>
                <a:lnTo>
                  <a:pt x="87786" y="178236"/>
                </a:lnTo>
                <a:lnTo>
                  <a:pt x="94977" y="170657"/>
                </a:lnTo>
                <a:lnTo>
                  <a:pt x="102628" y="161794"/>
                </a:lnTo>
                <a:lnTo>
                  <a:pt x="111540" y="149218"/>
                </a:lnTo>
                <a:lnTo>
                  <a:pt x="121290" y="134167"/>
                </a:lnTo>
                <a:lnTo>
                  <a:pt x="139427" y="104425"/>
                </a:lnTo>
                <a:lnTo>
                  <a:pt x="150663" y="84857"/>
                </a:lnTo>
                <a:lnTo>
                  <a:pt x="158831" y="69810"/>
                </a:lnTo>
                <a:lnTo>
                  <a:pt x="162343" y="63131"/>
                </a:lnTo>
                <a:lnTo>
                  <a:pt x="165637" y="55819"/>
                </a:lnTo>
                <a:lnTo>
                  <a:pt x="168785" y="48089"/>
                </a:lnTo>
                <a:lnTo>
                  <a:pt x="171836" y="40077"/>
                </a:lnTo>
                <a:lnTo>
                  <a:pt x="173871" y="33784"/>
                </a:lnTo>
                <a:lnTo>
                  <a:pt x="175227" y="28635"/>
                </a:lnTo>
                <a:lnTo>
                  <a:pt x="176131" y="24250"/>
                </a:lnTo>
                <a:lnTo>
                  <a:pt x="176733" y="20375"/>
                </a:lnTo>
                <a:lnTo>
                  <a:pt x="177135" y="16839"/>
                </a:lnTo>
                <a:lnTo>
                  <a:pt x="177403" y="13529"/>
                </a:lnTo>
                <a:lnTo>
                  <a:pt x="176629" y="12274"/>
                </a:lnTo>
                <a:lnTo>
                  <a:pt x="175161" y="12391"/>
                </a:lnTo>
                <a:lnTo>
                  <a:pt x="170511" y="14870"/>
                </a:lnTo>
                <a:lnTo>
                  <a:pt x="169875" y="20290"/>
                </a:lnTo>
                <a:lnTo>
                  <a:pt x="169706" y="24402"/>
                </a:lnTo>
                <a:lnTo>
                  <a:pt x="168640" y="31905"/>
                </a:lnTo>
                <a:lnTo>
                  <a:pt x="164916" y="52943"/>
                </a:lnTo>
                <a:lnTo>
                  <a:pt x="162590" y="62364"/>
                </a:lnTo>
                <a:lnTo>
                  <a:pt x="160086" y="70548"/>
                </a:lnTo>
                <a:lnTo>
                  <a:pt x="157465" y="77910"/>
                </a:lnTo>
                <a:lnTo>
                  <a:pt x="155717" y="86628"/>
                </a:lnTo>
                <a:lnTo>
                  <a:pt x="154552" y="96250"/>
                </a:lnTo>
                <a:lnTo>
                  <a:pt x="153775" y="106475"/>
                </a:lnTo>
                <a:lnTo>
                  <a:pt x="155162" y="116148"/>
                </a:lnTo>
                <a:lnTo>
                  <a:pt x="157992" y="125455"/>
                </a:lnTo>
                <a:lnTo>
                  <a:pt x="161783" y="134517"/>
                </a:lnTo>
                <a:lnTo>
                  <a:pt x="164311" y="141511"/>
                </a:lnTo>
                <a:lnTo>
                  <a:pt x="165996" y="147126"/>
                </a:lnTo>
                <a:lnTo>
                  <a:pt x="167120" y="151822"/>
                </a:lnTo>
                <a:lnTo>
                  <a:pt x="168821" y="155905"/>
                </a:lnTo>
                <a:lnTo>
                  <a:pt x="170908" y="159579"/>
                </a:lnTo>
                <a:lnTo>
                  <a:pt x="173251" y="162982"/>
                </a:lnTo>
                <a:lnTo>
                  <a:pt x="176719" y="165250"/>
                </a:lnTo>
                <a:lnTo>
                  <a:pt x="180936" y="166762"/>
                </a:lnTo>
                <a:lnTo>
                  <a:pt x="185652" y="167770"/>
                </a:lnTo>
                <a:lnTo>
                  <a:pt x="193432" y="168890"/>
                </a:lnTo>
                <a:lnTo>
                  <a:pt x="200065" y="169388"/>
                </a:lnTo>
                <a:lnTo>
                  <a:pt x="206188" y="169609"/>
                </a:lnTo>
                <a:lnTo>
                  <a:pt x="214990" y="169734"/>
                </a:lnTo>
                <a:lnTo>
                  <a:pt x="223299" y="167223"/>
                </a:lnTo>
                <a:lnTo>
                  <a:pt x="228181" y="165220"/>
                </a:lnTo>
                <a:lnTo>
                  <a:pt x="233341" y="162932"/>
                </a:lnTo>
                <a:lnTo>
                  <a:pt x="244155" y="157850"/>
                </a:lnTo>
                <a:lnTo>
                  <a:pt x="249706" y="154209"/>
                </a:lnTo>
                <a:lnTo>
                  <a:pt x="255311" y="149877"/>
                </a:lnTo>
                <a:lnTo>
                  <a:pt x="272236" y="1354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00"/>
          <p:cNvSpPr/>
          <p:nvPr/>
        </p:nvSpPr>
        <p:spPr>
          <a:xfrm>
            <a:off x="3262313" y="4072094"/>
            <a:ext cx="180022" cy="197012"/>
          </a:xfrm>
          <a:custGeom>
            <a:avLst/>
            <a:gdLst/>
            <a:ahLst/>
            <a:cxnLst/>
            <a:rect l="0" t="0" r="0" b="0"/>
            <a:pathLst>
              <a:path w="180022" h="197012">
                <a:moveTo>
                  <a:pt x="8571" y="8415"/>
                </a:moveTo>
                <a:lnTo>
                  <a:pt x="4021" y="17517"/>
                </a:lnTo>
                <a:lnTo>
                  <a:pt x="2680" y="22103"/>
                </a:lnTo>
                <a:lnTo>
                  <a:pt x="1786" y="27066"/>
                </a:lnTo>
                <a:lnTo>
                  <a:pt x="1190" y="32279"/>
                </a:lnTo>
                <a:lnTo>
                  <a:pt x="794" y="42422"/>
                </a:lnTo>
                <a:lnTo>
                  <a:pt x="156" y="96448"/>
                </a:lnTo>
                <a:lnTo>
                  <a:pt x="1" y="181511"/>
                </a:lnTo>
                <a:lnTo>
                  <a:pt x="0" y="177104"/>
                </a:lnTo>
                <a:lnTo>
                  <a:pt x="952" y="170405"/>
                </a:lnTo>
                <a:lnTo>
                  <a:pt x="4550" y="150261"/>
                </a:lnTo>
                <a:lnTo>
                  <a:pt x="5891" y="140127"/>
                </a:lnTo>
                <a:lnTo>
                  <a:pt x="6784" y="130513"/>
                </a:lnTo>
                <a:lnTo>
                  <a:pt x="7380" y="121246"/>
                </a:lnTo>
                <a:lnTo>
                  <a:pt x="8730" y="112211"/>
                </a:lnTo>
                <a:lnTo>
                  <a:pt x="10582" y="103330"/>
                </a:lnTo>
                <a:lnTo>
                  <a:pt x="12769" y="94552"/>
                </a:lnTo>
                <a:lnTo>
                  <a:pt x="16133" y="85842"/>
                </a:lnTo>
                <a:lnTo>
                  <a:pt x="20280" y="77179"/>
                </a:lnTo>
                <a:lnTo>
                  <a:pt x="24949" y="68545"/>
                </a:lnTo>
                <a:lnTo>
                  <a:pt x="29015" y="59932"/>
                </a:lnTo>
                <a:lnTo>
                  <a:pt x="32678" y="51333"/>
                </a:lnTo>
                <a:lnTo>
                  <a:pt x="36072" y="42742"/>
                </a:lnTo>
                <a:lnTo>
                  <a:pt x="40240" y="36062"/>
                </a:lnTo>
                <a:lnTo>
                  <a:pt x="44924" y="30657"/>
                </a:lnTo>
                <a:lnTo>
                  <a:pt x="49952" y="26100"/>
                </a:lnTo>
                <a:lnTo>
                  <a:pt x="55208" y="22110"/>
                </a:lnTo>
                <a:lnTo>
                  <a:pt x="60617" y="18498"/>
                </a:lnTo>
                <a:lnTo>
                  <a:pt x="66129" y="15137"/>
                </a:lnTo>
                <a:lnTo>
                  <a:pt x="70756" y="11944"/>
                </a:lnTo>
                <a:lnTo>
                  <a:pt x="74793" y="8863"/>
                </a:lnTo>
                <a:lnTo>
                  <a:pt x="78436" y="5857"/>
                </a:lnTo>
                <a:lnTo>
                  <a:pt x="82770" y="3852"/>
                </a:lnTo>
                <a:lnTo>
                  <a:pt x="87565" y="2516"/>
                </a:lnTo>
                <a:lnTo>
                  <a:pt x="92667" y="1625"/>
                </a:lnTo>
                <a:lnTo>
                  <a:pt x="97020" y="1031"/>
                </a:lnTo>
                <a:lnTo>
                  <a:pt x="100874" y="635"/>
                </a:lnTo>
                <a:lnTo>
                  <a:pt x="104397" y="371"/>
                </a:lnTo>
                <a:lnTo>
                  <a:pt x="107698" y="195"/>
                </a:lnTo>
                <a:lnTo>
                  <a:pt x="113905" y="0"/>
                </a:lnTo>
                <a:lnTo>
                  <a:pt x="116894" y="900"/>
                </a:lnTo>
                <a:lnTo>
                  <a:pt x="119839" y="2453"/>
                </a:lnTo>
                <a:lnTo>
                  <a:pt x="122755" y="4440"/>
                </a:lnTo>
                <a:lnTo>
                  <a:pt x="125651" y="7671"/>
                </a:lnTo>
                <a:lnTo>
                  <a:pt x="128535" y="11729"/>
                </a:lnTo>
                <a:lnTo>
                  <a:pt x="131410" y="16339"/>
                </a:lnTo>
                <a:lnTo>
                  <a:pt x="134279" y="21318"/>
                </a:lnTo>
                <a:lnTo>
                  <a:pt x="140006" y="31930"/>
                </a:lnTo>
                <a:lnTo>
                  <a:pt x="142867" y="40284"/>
                </a:lnTo>
                <a:lnTo>
                  <a:pt x="145727" y="50617"/>
                </a:lnTo>
                <a:lnTo>
                  <a:pt x="148586" y="62267"/>
                </a:lnTo>
                <a:lnTo>
                  <a:pt x="150492" y="72892"/>
                </a:lnTo>
                <a:lnTo>
                  <a:pt x="151763" y="82832"/>
                </a:lnTo>
                <a:lnTo>
                  <a:pt x="152610" y="92317"/>
                </a:lnTo>
                <a:lnTo>
                  <a:pt x="153174" y="101497"/>
                </a:lnTo>
                <a:lnTo>
                  <a:pt x="153802" y="119318"/>
                </a:lnTo>
                <a:lnTo>
                  <a:pt x="154260" y="169525"/>
                </a:lnTo>
                <a:lnTo>
                  <a:pt x="155227" y="173924"/>
                </a:lnTo>
                <a:lnTo>
                  <a:pt x="156824" y="177810"/>
                </a:lnTo>
                <a:lnTo>
                  <a:pt x="158842" y="181353"/>
                </a:lnTo>
                <a:lnTo>
                  <a:pt x="161139" y="184667"/>
                </a:lnTo>
                <a:lnTo>
                  <a:pt x="163623" y="187829"/>
                </a:lnTo>
                <a:lnTo>
                  <a:pt x="169131" y="194291"/>
                </a:lnTo>
                <a:lnTo>
                  <a:pt x="180021" y="1970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01"/>
          <p:cNvSpPr/>
          <p:nvPr/>
        </p:nvSpPr>
        <p:spPr>
          <a:xfrm>
            <a:off x="3512265" y="3975951"/>
            <a:ext cx="332978" cy="301541"/>
          </a:xfrm>
          <a:custGeom>
            <a:avLst/>
            <a:gdLst/>
            <a:ahLst/>
            <a:cxnLst/>
            <a:rect l="0" t="0" r="0" b="0"/>
            <a:pathLst>
              <a:path w="332978" h="301541">
                <a:moveTo>
                  <a:pt x="152955" y="113131"/>
                </a:moveTo>
                <a:lnTo>
                  <a:pt x="139302" y="108580"/>
                </a:lnTo>
                <a:lnTo>
                  <a:pt x="130059" y="106346"/>
                </a:lnTo>
                <a:lnTo>
                  <a:pt x="126261" y="105750"/>
                </a:lnTo>
                <a:lnTo>
                  <a:pt x="116961" y="107628"/>
                </a:lnTo>
                <a:lnTo>
                  <a:pt x="111814" y="109462"/>
                </a:lnTo>
                <a:lnTo>
                  <a:pt x="105525" y="110685"/>
                </a:lnTo>
                <a:lnTo>
                  <a:pt x="98475" y="111501"/>
                </a:lnTo>
                <a:lnTo>
                  <a:pt x="90917" y="112044"/>
                </a:lnTo>
                <a:lnTo>
                  <a:pt x="84926" y="113359"/>
                </a:lnTo>
                <a:lnTo>
                  <a:pt x="75730" y="117360"/>
                </a:lnTo>
                <a:lnTo>
                  <a:pt x="60646" y="124968"/>
                </a:lnTo>
                <a:lnTo>
                  <a:pt x="52239" y="130457"/>
                </a:lnTo>
                <a:lnTo>
                  <a:pt x="44374" y="137024"/>
                </a:lnTo>
                <a:lnTo>
                  <a:pt x="34529" y="146293"/>
                </a:lnTo>
                <a:lnTo>
                  <a:pt x="30189" y="151432"/>
                </a:lnTo>
                <a:lnTo>
                  <a:pt x="26344" y="156762"/>
                </a:lnTo>
                <a:lnTo>
                  <a:pt x="22827" y="162221"/>
                </a:lnTo>
                <a:lnTo>
                  <a:pt x="19530" y="167765"/>
                </a:lnTo>
                <a:lnTo>
                  <a:pt x="16380" y="173366"/>
                </a:lnTo>
                <a:lnTo>
                  <a:pt x="13327" y="179005"/>
                </a:lnTo>
                <a:lnTo>
                  <a:pt x="11292" y="184670"/>
                </a:lnTo>
                <a:lnTo>
                  <a:pt x="9935" y="190351"/>
                </a:lnTo>
                <a:lnTo>
                  <a:pt x="9031" y="196044"/>
                </a:lnTo>
                <a:lnTo>
                  <a:pt x="7475" y="203649"/>
                </a:lnTo>
                <a:lnTo>
                  <a:pt x="3207" y="222259"/>
                </a:lnTo>
                <a:lnTo>
                  <a:pt x="1688" y="230650"/>
                </a:lnTo>
                <a:lnTo>
                  <a:pt x="675" y="238149"/>
                </a:lnTo>
                <a:lnTo>
                  <a:pt x="0" y="245054"/>
                </a:lnTo>
                <a:lnTo>
                  <a:pt x="1455" y="254420"/>
                </a:lnTo>
                <a:lnTo>
                  <a:pt x="4330" y="265427"/>
                </a:lnTo>
                <a:lnTo>
                  <a:pt x="8151" y="277527"/>
                </a:lnTo>
                <a:lnTo>
                  <a:pt x="11652" y="285593"/>
                </a:lnTo>
                <a:lnTo>
                  <a:pt x="14937" y="290971"/>
                </a:lnTo>
                <a:lnTo>
                  <a:pt x="18080" y="294556"/>
                </a:lnTo>
                <a:lnTo>
                  <a:pt x="21129" y="296946"/>
                </a:lnTo>
                <a:lnTo>
                  <a:pt x="27055" y="299602"/>
                </a:lnTo>
                <a:lnTo>
                  <a:pt x="35747" y="301097"/>
                </a:lnTo>
                <a:lnTo>
                  <a:pt x="44355" y="301540"/>
                </a:lnTo>
                <a:lnTo>
                  <a:pt x="52618" y="299103"/>
                </a:lnTo>
                <a:lnTo>
                  <a:pt x="61688" y="294846"/>
                </a:lnTo>
                <a:lnTo>
                  <a:pt x="68894" y="289778"/>
                </a:lnTo>
                <a:lnTo>
                  <a:pt x="77811" y="281811"/>
                </a:lnTo>
                <a:lnTo>
                  <a:pt x="82857" y="277020"/>
                </a:lnTo>
                <a:lnTo>
                  <a:pt x="87173" y="271920"/>
                </a:lnTo>
                <a:lnTo>
                  <a:pt x="91003" y="266615"/>
                </a:lnTo>
                <a:lnTo>
                  <a:pt x="94508" y="261174"/>
                </a:lnTo>
                <a:lnTo>
                  <a:pt x="97798" y="255641"/>
                </a:lnTo>
                <a:lnTo>
                  <a:pt x="100943" y="250048"/>
                </a:lnTo>
                <a:lnTo>
                  <a:pt x="103993" y="244414"/>
                </a:lnTo>
                <a:lnTo>
                  <a:pt x="121937" y="213731"/>
                </a:lnTo>
                <a:lnTo>
                  <a:pt x="129419" y="199248"/>
                </a:lnTo>
                <a:lnTo>
                  <a:pt x="137264" y="182925"/>
                </a:lnTo>
                <a:lnTo>
                  <a:pt x="145352" y="165375"/>
                </a:lnTo>
                <a:lnTo>
                  <a:pt x="152648" y="147960"/>
                </a:lnTo>
                <a:lnTo>
                  <a:pt x="159418" y="130636"/>
                </a:lnTo>
                <a:lnTo>
                  <a:pt x="175507" y="86568"/>
                </a:lnTo>
                <a:lnTo>
                  <a:pt x="179420" y="75420"/>
                </a:lnTo>
                <a:lnTo>
                  <a:pt x="183933" y="60368"/>
                </a:lnTo>
                <a:lnTo>
                  <a:pt x="197482" y="11349"/>
                </a:lnTo>
                <a:lnTo>
                  <a:pt x="199784" y="4319"/>
                </a:lnTo>
                <a:lnTo>
                  <a:pt x="201319" y="585"/>
                </a:lnTo>
                <a:lnTo>
                  <a:pt x="201390" y="0"/>
                </a:lnTo>
                <a:lnTo>
                  <a:pt x="198929" y="4431"/>
                </a:lnTo>
                <a:lnTo>
                  <a:pt x="196939" y="13042"/>
                </a:lnTo>
                <a:lnTo>
                  <a:pt x="194660" y="25450"/>
                </a:lnTo>
                <a:lnTo>
                  <a:pt x="184158" y="88721"/>
                </a:lnTo>
                <a:lnTo>
                  <a:pt x="183282" y="108287"/>
                </a:lnTo>
                <a:lnTo>
                  <a:pt x="183650" y="129905"/>
                </a:lnTo>
                <a:lnTo>
                  <a:pt x="184849" y="152888"/>
                </a:lnTo>
                <a:lnTo>
                  <a:pt x="187552" y="172021"/>
                </a:lnTo>
                <a:lnTo>
                  <a:pt x="191260" y="188586"/>
                </a:lnTo>
                <a:lnTo>
                  <a:pt x="195636" y="203440"/>
                </a:lnTo>
                <a:lnTo>
                  <a:pt x="199507" y="215247"/>
                </a:lnTo>
                <a:lnTo>
                  <a:pt x="203039" y="225023"/>
                </a:lnTo>
                <a:lnTo>
                  <a:pt x="206347" y="233446"/>
                </a:lnTo>
                <a:lnTo>
                  <a:pt x="209505" y="239061"/>
                </a:lnTo>
                <a:lnTo>
                  <a:pt x="212562" y="242804"/>
                </a:lnTo>
                <a:lnTo>
                  <a:pt x="219452" y="247916"/>
                </a:lnTo>
                <a:lnTo>
                  <a:pt x="228864" y="253363"/>
                </a:lnTo>
                <a:lnTo>
                  <a:pt x="234041" y="254244"/>
                </a:lnTo>
                <a:lnTo>
                  <a:pt x="239397" y="253879"/>
                </a:lnTo>
                <a:lnTo>
                  <a:pt x="244873" y="252683"/>
                </a:lnTo>
                <a:lnTo>
                  <a:pt x="253497" y="248814"/>
                </a:lnTo>
                <a:lnTo>
                  <a:pt x="262410" y="243920"/>
                </a:lnTo>
                <a:lnTo>
                  <a:pt x="268787" y="241281"/>
                </a:lnTo>
                <a:lnTo>
                  <a:pt x="275896" y="238569"/>
                </a:lnTo>
                <a:lnTo>
                  <a:pt x="282541" y="233904"/>
                </a:lnTo>
                <a:lnTo>
                  <a:pt x="288875" y="227936"/>
                </a:lnTo>
                <a:lnTo>
                  <a:pt x="295003" y="221101"/>
                </a:lnTo>
                <a:lnTo>
                  <a:pt x="306893" y="208425"/>
                </a:lnTo>
                <a:lnTo>
                  <a:pt x="312730" y="202378"/>
                </a:lnTo>
                <a:lnTo>
                  <a:pt x="317574" y="196442"/>
                </a:lnTo>
                <a:lnTo>
                  <a:pt x="321756" y="190579"/>
                </a:lnTo>
                <a:lnTo>
                  <a:pt x="332977" y="1731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02"/>
          <p:cNvSpPr/>
          <p:nvPr/>
        </p:nvSpPr>
        <p:spPr>
          <a:xfrm>
            <a:off x="5681062" y="2366010"/>
            <a:ext cx="282950" cy="411481"/>
          </a:xfrm>
          <a:custGeom>
            <a:avLst/>
            <a:gdLst/>
            <a:ahLst/>
            <a:cxnLst/>
            <a:rect l="0" t="0" r="0" b="0"/>
            <a:pathLst>
              <a:path w="282950" h="411481">
                <a:moveTo>
                  <a:pt x="24413" y="0"/>
                </a:moveTo>
                <a:lnTo>
                  <a:pt x="19862" y="4551"/>
                </a:lnTo>
                <a:lnTo>
                  <a:pt x="18521" y="7796"/>
                </a:lnTo>
                <a:lnTo>
                  <a:pt x="15682" y="22418"/>
                </a:lnTo>
                <a:lnTo>
                  <a:pt x="13830" y="29233"/>
                </a:lnTo>
                <a:lnTo>
                  <a:pt x="11642" y="36633"/>
                </a:lnTo>
                <a:lnTo>
                  <a:pt x="10184" y="43472"/>
                </a:lnTo>
                <a:lnTo>
                  <a:pt x="8564" y="56151"/>
                </a:lnTo>
                <a:lnTo>
                  <a:pt x="3101" y="101304"/>
                </a:lnTo>
                <a:lnTo>
                  <a:pt x="1632" y="116113"/>
                </a:lnTo>
                <a:lnTo>
                  <a:pt x="653" y="128844"/>
                </a:lnTo>
                <a:lnTo>
                  <a:pt x="0" y="140188"/>
                </a:lnTo>
                <a:lnTo>
                  <a:pt x="518" y="155371"/>
                </a:lnTo>
                <a:lnTo>
                  <a:pt x="1815" y="173113"/>
                </a:lnTo>
                <a:lnTo>
                  <a:pt x="3633" y="192561"/>
                </a:lnTo>
                <a:lnTo>
                  <a:pt x="5797" y="210289"/>
                </a:lnTo>
                <a:lnTo>
                  <a:pt x="8192" y="226870"/>
                </a:lnTo>
                <a:lnTo>
                  <a:pt x="10742" y="242687"/>
                </a:lnTo>
                <a:lnTo>
                  <a:pt x="14346" y="257041"/>
                </a:lnTo>
                <a:lnTo>
                  <a:pt x="18654" y="270421"/>
                </a:lnTo>
                <a:lnTo>
                  <a:pt x="23431" y="283150"/>
                </a:lnTo>
                <a:lnTo>
                  <a:pt x="27568" y="293542"/>
                </a:lnTo>
                <a:lnTo>
                  <a:pt x="31279" y="302374"/>
                </a:lnTo>
                <a:lnTo>
                  <a:pt x="34705" y="310168"/>
                </a:lnTo>
                <a:lnTo>
                  <a:pt x="41052" y="321367"/>
                </a:lnTo>
                <a:lnTo>
                  <a:pt x="44078" y="325687"/>
                </a:lnTo>
                <a:lnTo>
                  <a:pt x="52520" y="333027"/>
                </a:lnTo>
                <a:lnTo>
                  <a:pt x="57438" y="336318"/>
                </a:lnTo>
                <a:lnTo>
                  <a:pt x="65443" y="342514"/>
                </a:lnTo>
                <a:lnTo>
                  <a:pt x="68911" y="345500"/>
                </a:lnTo>
                <a:lnTo>
                  <a:pt x="73128" y="347491"/>
                </a:lnTo>
                <a:lnTo>
                  <a:pt x="77845" y="348818"/>
                </a:lnTo>
                <a:lnTo>
                  <a:pt x="82894" y="349703"/>
                </a:lnTo>
                <a:lnTo>
                  <a:pt x="88165" y="350292"/>
                </a:lnTo>
                <a:lnTo>
                  <a:pt x="93584" y="350686"/>
                </a:lnTo>
                <a:lnTo>
                  <a:pt x="103733" y="351123"/>
                </a:lnTo>
                <a:lnTo>
                  <a:pt x="111419" y="351317"/>
                </a:lnTo>
                <a:lnTo>
                  <a:pt x="130202" y="351426"/>
                </a:lnTo>
                <a:lnTo>
                  <a:pt x="135896" y="350489"/>
                </a:lnTo>
                <a:lnTo>
                  <a:pt x="140645" y="348912"/>
                </a:lnTo>
                <a:lnTo>
                  <a:pt x="144763" y="346908"/>
                </a:lnTo>
                <a:lnTo>
                  <a:pt x="150366" y="344619"/>
                </a:lnTo>
                <a:lnTo>
                  <a:pt x="156959" y="342141"/>
                </a:lnTo>
                <a:lnTo>
                  <a:pt x="164212" y="339536"/>
                </a:lnTo>
                <a:lnTo>
                  <a:pt x="170952" y="335895"/>
                </a:lnTo>
                <a:lnTo>
                  <a:pt x="177351" y="331562"/>
                </a:lnTo>
                <a:lnTo>
                  <a:pt x="183521" y="326769"/>
                </a:lnTo>
                <a:lnTo>
                  <a:pt x="188588" y="322621"/>
                </a:lnTo>
                <a:lnTo>
                  <a:pt x="196757" y="315472"/>
                </a:lnTo>
                <a:lnTo>
                  <a:pt x="202174" y="311279"/>
                </a:lnTo>
                <a:lnTo>
                  <a:pt x="208643" y="306579"/>
                </a:lnTo>
                <a:lnTo>
                  <a:pt x="215812" y="301541"/>
                </a:lnTo>
                <a:lnTo>
                  <a:pt x="221545" y="296277"/>
                </a:lnTo>
                <a:lnTo>
                  <a:pt x="226319" y="290863"/>
                </a:lnTo>
                <a:lnTo>
                  <a:pt x="230455" y="285349"/>
                </a:lnTo>
                <a:lnTo>
                  <a:pt x="236069" y="276910"/>
                </a:lnTo>
                <a:lnTo>
                  <a:pt x="249927" y="254833"/>
                </a:lnTo>
                <a:lnTo>
                  <a:pt x="255718" y="245136"/>
                </a:lnTo>
                <a:lnTo>
                  <a:pt x="260531" y="236767"/>
                </a:lnTo>
                <a:lnTo>
                  <a:pt x="264692" y="229282"/>
                </a:lnTo>
                <a:lnTo>
                  <a:pt x="269372" y="219529"/>
                </a:lnTo>
                <a:lnTo>
                  <a:pt x="274396" y="208265"/>
                </a:lnTo>
                <a:lnTo>
                  <a:pt x="279651" y="195993"/>
                </a:lnTo>
                <a:lnTo>
                  <a:pt x="282201" y="186860"/>
                </a:lnTo>
                <a:lnTo>
                  <a:pt x="282949" y="179818"/>
                </a:lnTo>
                <a:lnTo>
                  <a:pt x="282193" y="169454"/>
                </a:lnTo>
                <a:lnTo>
                  <a:pt x="281856" y="161672"/>
                </a:lnTo>
                <a:lnTo>
                  <a:pt x="280815" y="158264"/>
                </a:lnTo>
                <a:lnTo>
                  <a:pt x="277116" y="151937"/>
                </a:lnTo>
                <a:lnTo>
                  <a:pt x="274797" y="150821"/>
                </a:lnTo>
                <a:lnTo>
                  <a:pt x="272298" y="151030"/>
                </a:lnTo>
                <a:lnTo>
                  <a:pt x="269679" y="152121"/>
                </a:lnTo>
                <a:lnTo>
                  <a:pt x="261690" y="153334"/>
                </a:lnTo>
                <a:lnTo>
                  <a:pt x="256892" y="153658"/>
                </a:lnTo>
                <a:lnTo>
                  <a:pt x="252742" y="154826"/>
                </a:lnTo>
                <a:lnTo>
                  <a:pt x="245590" y="158664"/>
                </a:lnTo>
                <a:lnTo>
                  <a:pt x="239236" y="163544"/>
                </a:lnTo>
                <a:lnTo>
                  <a:pt x="236208" y="166179"/>
                </a:lnTo>
                <a:lnTo>
                  <a:pt x="227396" y="178990"/>
                </a:lnTo>
                <a:lnTo>
                  <a:pt x="219085" y="189406"/>
                </a:lnTo>
                <a:lnTo>
                  <a:pt x="209994" y="199433"/>
                </a:lnTo>
                <a:lnTo>
                  <a:pt x="202778" y="207064"/>
                </a:lnTo>
                <a:lnTo>
                  <a:pt x="199520" y="214243"/>
                </a:lnTo>
                <a:lnTo>
                  <a:pt x="196396" y="223791"/>
                </a:lnTo>
                <a:lnTo>
                  <a:pt x="193360" y="234919"/>
                </a:lnTo>
                <a:lnTo>
                  <a:pt x="191337" y="244242"/>
                </a:lnTo>
                <a:lnTo>
                  <a:pt x="189988" y="252363"/>
                </a:lnTo>
                <a:lnTo>
                  <a:pt x="189089" y="259682"/>
                </a:lnTo>
                <a:lnTo>
                  <a:pt x="188489" y="266466"/>
                </a:lnTo>
                <a:lnTo>
                  <a:pt x="187823" y="279084"/>
                </a:lnTo>
                <a:lnTo>
                  <a:pt x="187527" y="291042"/>
                </a:lnTo>
                <a:lnTo>
                  <a:pt x="187448" y="296898"/>
                </a:lnTo>
                <a:lnTo>
                  <a:pt x="189900" y="308484"/>
                </a:lnTo>
                <a:lnTo>
                  <a:pt x="191888" y="314241"/>
                </a:lnTo>
                <a:lnTo>
                  <a:pt x="194165" y="321889"/>
                </a:lnTo>
                <a:lnTo>
                  <a:pt x="199236" y="340547"/>
                </a:lnTo>
                <a:lnTo>
                  <a:pt x="202874" y="349903"/>
                </a:lnTo>
                <a:lnTo>
                  <a:pt x="207204" y="358999"/>
                </a:lnTo>
                <a:lnTo>
                  <a:pt x="211996" y="367920"/>
                </a:lnTo>
                <a:lnTo>
                  <a:pt x="217096" y="374820"/>
                </a:lnTo>
                <a:lnTo>
                  <a:pt x="222400" y="380372"/>
                </a:lnTo>
                <a:lnTo>
                  <a:pt x="227842" y="385026"/>
                </a:lnTo>
                <a:lnTo>
                  <a:pt x="236428" y="392738"/>
                </a:lnTo>
                <a:lnTo>
                  <a:pt x="240051" y="396127"/>
                </a:lnTo>
                <a:lnTo>
                  <a:pt x="244372" y="398388"/>
                </a:lnTo>
                <a:lnTo>
                  <a:pt x="249157" y="399894"/>
                </a:lnTo>
                <a:lnTo>
                  <a:pt x="254252" y="400898"/>
                </a:lnTo>
                <a:lnTo>
                  <a:pt x="259554" y="401568"/>
                </a:lnTo>
                <a:lnTo>
                  <a:pt x="264994" y="402014"/>
                </a:lnTo>
                <a:lnTo>
                  <a:pt x="281588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03"/>
          <p:cNvSpPr/>
          <p:nvPr/>
        </p:nvSpPr>
        <p:spPr>
          <a:xfrm>
            <a:off x="6136326" y="2503169"/>
            <a:ext cx="151804" cy="281543"/>
          </a:xfrm>
          <a:custGeom>
            <a:avLst/>
            <a:gdLst/>
            <a:ahLst/>
            <a:cxnLst/>
            <a:rect l="0" t="0" r="0" b="0"/>
            <a:pathLst>
              <a:path w="151804" h="281543">
                <a:moveTo>
                  <a:pt x="109216" y="0"/>
                </a:moveTo>
                <a:lnTo>
                  <a:pt x="95564" y="9102"/>
                </a:lnTo>
                <a:lnTo>
                  <a:pt x="89637" y="13688"/>
                </a:lnTo>
                <a:lnTo>
                  <a:pt x="83781" y="18651"/>
                </a:lnTo>
                <a:lnTo>
                  <a:pt x="77972" y="23864"/>
                </a:lnTo>
                <a:lnTo>
                  <a:pt x="71241" y="31150"/>
                </a:lnTo>
                <a:lnTo>
                  <a:pt x="63897" y="39817"/>
                </a:lnTo>
                <a:lnTo>
                  <a:pt x="56144" y="49405"/>
                </a:lnTo>
                <a:lnTo>
                  <a:pt x="49069" y="57701"/>
                </a:lnTo>
                <a:lnTo>
                  <a:pt x="42448" y="65138"/>
                </a:lnTo>
                <a:lnTo>
                  <a:pt x="36129" y="72001"/>
                </a:lnTo>
                <a:lnTo>
                  <a:pt x="30011" y="79433"/>
                </a:lnTo>
                <a:lnTo>
                  <a:pt x="24028" y="87246"/>
                </a:lnTo>
                <a:lnTo>
                  <a:pt x="18134" y="95311"/>
                </a:lnTo>
                <a:lnTo>
                  <a:pt x="13252" y="101641"/>
                </a:lnTo>
                <a:lnTo>
                  <a:pt x="9045" y="106814"/>
                </a:lnTo>
                <a:lnTo>
                  <a:pt x="5288" y="111214"/>
                </a:lnTo>
                <a:lnTo>
                  <a:pt x="1113" y="118644"/>
                </a:lnTo>
                <a:lnTo>
                  <a:pt x="0" y="121959"/>
                </a:lnTo>
                <a:lnTo>
                  <a:pt x="210" y="125121"/>
                </a:lnTo>
                <a:lnTo>
                  <a:pt x="1303" y="128182"/>
                </a:lnTo>
                <a:lnTo>
                  <a:pt x="2984" y="131175"/>
                </a:lnTo>
                <a:lnTo>
                  <a:pt x="5057" y="133170"/>
                </a:lnTo>
                <a:lnTo>
                  <a:pt x="7392" y="134500"/>
                </a:lnTo>
                <a:lnTo>
                  <a:pt x="9901" y="135387"/>
                </a:lnTo>
                <a:lnTo>
                  <a:pt x="12526" y="135978"/>
                </a:lnTo>
                <a:lnTo>
                  <a:pt x="15229" y="136372"/>
                </a:lnTo>
                <a:lnTo>
                  <a:pt x="17982" y="136635"/>
                </a:lnTo>
                <a:lnTo>
                  <a:pt x="21724" y="136810"/>
                </a:lnTo>
                <a:lnTo>
                  <a:pt x="30961" y="137005"/>
                </a:lnTo>
                <a:lnTo>
                  <a:pt x="84684" y="137147"/>
                </a:lnTo>
                <a:lnTo>
                  <a:pt x="94766" y="138104"/>
                </a:lnTo>
                <a:lnTo>
                  <a:pt x="103393" y="139694"/>
                </a:lnTo>
                <a:lnTo>
                  <a:pt x="111049" y="141707"/>
                </a:lnTo>
                <a:lnTo>
                  <a:pt x="117105" y="144002"/>
                </a:lnTo>
                <a:lnTo>
                  <a:pt x="122096" y="146484"/>
                </a:lnTo>
                <a:lnTo>
                  <a:pt x="126375" y="149091"/>
                </a:lnTo>
                <a:lnTo>
                  <a:pt x="131133" y="150829"/>
                </a:lnTo>
                <a:lnTo>
                  <a:pt x="136210" y="151988"/>
                </a:lnTo>
                <a:lnTo>
                  <a:pt x="141500" y="152761"/>
                </a:lnTo>
                <a:lnTo>
                  <a:pt x="145026" y="155181"/>
                </a:lnTo>
                <a:lnTo>
                  <a:pt x="147377" y="158699"/>
                </a:lnTo>
                <a:lnTo>
                  <a:pt x="149989" y="166736"/>
                </a:lnTo>
                <a:lnTo>
                  <a:pt x="151150" y="173483"/>
                </a:lnTo>
                <a:lnTo>
                  <a:pt x="151666" y="182196"/>
                </a:lnTo>
                <a:lnTo>
                  <a:pt x="151803" y="187187"/>
                </a:lnTo>
                <a:lnTo>
                  <a:pt x="149990" y="192419"/>
                </a:lnTo>
                <a:lnTo>
                  <a:pt x="146877" y="197812"/>
                </a:lnTo>
                <a:lnTo>
                  <a:pt x="142895" y="203312"/>
                </a:lnTo>
                <a:lnTo>
                  <a:pt x="139289" y="208884"/>
                </a:lnTo>
                <a:lnTo>
                  <a:pt x="135933" y="214504"/>
                </a:lnTo>
                <a:lnTo>
                  <a:pt x="132742" y="220155"/>
                </a:lnTo>
                <a:lnTo>
                  <a:pt x="128710" y="224875"/>
                </a:lnTo>
                <a:lnTo>
                  <a:pt x="124117" y="228975"/>
                </a:lnTo>
                <a:lnTo>
                  <a:pt x="119150" y="232660"/>
                </a:lnTo>
                <a:lnTo>
                  <a:pt x="113934" y="237022"/>
                </a:lnTo>
                <a:lnTo>
                  <a:pt x="108551" y="241835"/>
                </a:lnTo>
                <a:lnTo>
                  <a:pt x="103058" y="246948"/>
                </a:lnTo>
                <a:lnTo>
                  <a:pt x="97491" y="251310"/>
                </a:lnTo>
                <a:lnTo>
                  <a:pt x="91874" y="255170"/>
                </a:lnTo>
                <a:lnTo>
                  <a:pt x="86225" y="258696"/>
                </a:lnTo>
                <a:lnTo>
                  <a:pt x="80553" y="261999"/>
                </a:lnTo>
                <a:lnTo>
                  <a:pt x="74868" y="265154"/>
                </a:lnTo>
                <a:lnTo>
                  <a:pt x="69172" y="268209"/>
                </a:lnTo>
                <a:lnTo>
                  <a:pt x="63470" y="270247"/>
                </a:lnTo>
                <a:lnTo>
                  <a:pt x="57764" y="271604"/>
                </a:lnTo>
                <a:lnTo>
                  <a:pt x="52055" y="272510"/>
                </a:lnTo>
                <a:lnTo>
                  <a:pt x="46343" y="274066"/>
                </a:lnTo>
                <a:lnTo>
                  <a:pt x="40631" y="276056"/>
                </a:lnTo>
                <a:lnTo>
                  <a:pt x="34918" y="278335"/>
                </a:lnTo>
                <a:lnTo>
                  <a:pt x="30156" y="279854"/>
                </a:lnTo>
                <a:lnTo>
                  <a:pt x="26030" y="280867"/>
                </a:lnTo>
                <a:lnTo>
                  <a:pt x="22326" y="281542"/>
                </a:lnTo>
                <a:lnTo>
                  <a:pt x="19857" y="281040"/>
                </a:lnTo>
                <a:lnTo>
                  <a:pt x="18211" y="279753"/>
                </a:lnTo>
                <a:lnTo>
                  <a:pt x="14919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04"/>
          <p:cNvSpPr/>
          <p:nvPr/>
        </p:nvSpPr>
        <p:spPr>
          <a:xfrm>
            <a:off x="6376767" y="2511742"/>
            <a:ext cx="158016" cy="308611"/>
          </a:xfrm>
          <a:custGeom>
            <a:avLst/>
            <a:gdLst/>
            <a:ahLst/>
            <a:cxnLst/>
            <a:rect l="0" t="0" r="0" b="0"/>
            <a:pathLst>
              <a:path w="158016" h="308611">
                <a:moveTo>
                  <a:pt x="108805" y="0"/>
                </a:moveTo>
                <a:lnTo>
                  <a:pt x="75840" y="32965"/>
                </a:lnTo>
                <a:lnTo>
                  <a:pt x="65873" y="43884"/>
                </a:lnTo>
                <a:lnTo>
                  <a:pt x="55419" y="55926"/>
                </a:lnTo>
                <a:lnTo>
                  <a:pt x="33643" y="82006"/>
                </a:lnTo>
                <a:lnTo>
                  <a:pt x="11264" y="109472"/>
                </a:lnTo>
                <a:lnTo>
                  <a:pt x="4726" y="118701"/>
                </a:lnTo>
                <a:lnTo>
                  <a:pt x="1318" y="124854"/>
                </a:lnTo>
                <a:lnTo>
                  <a:pt x="0" y="128956"/>
                </a:lnTo>
                <a:lnTo>
                  <a:pt x="73" y="132643"/>
                </a:lnTo>
                <a:lnTo>
                  <a:pt x="1075" y="136054"/>
                </a:lnTo>
                <a:lnTo>
                  <a:pt x="2695" y="139280"/>
                </a:lnTo>
                <a:lnTo>
                  <a:pt x="4727" y="141431"/>
                </a:lnTo>
                <a:lnTo>
                  <a:pt x="7035" y="142865"/>
                </a:lnTo>
                <a:lnTo>
                  <a:pt x="9526" y="143821"/>
                </a:lnTo>
                <a:lnTo>
                  <a:pt x="13091" y="143505"/>
                </a:lnTo>
                <a:lnTo>
                  <a:pt x="17374" y="142343"/>
                </a:lnTo>
                <a:lnTo>
                  <a:pt x="22133" y="140615"/>
                </a:lnTo>
                <a:lnTo>
                  <a:pt x="28164" y="139464"/>
                </a:lnTo>
                <a:lnTo>
                  <a:pt x="35042" y="138696"/>
                </a:lnTo>
                <a:lnTo>
                  <a:pt x="42484" y="138184"/>
                </a:lnTo>
                <a:lnTo>
                  <a:pt x="52209" y="137843"/>
                </a:lnTo>
                <a:lnTo>
                  <a:pt x="94415" y="137295"/>
                </a:lnTo>
                <a:lnTo>
                  <a:pt x="102070" y="137250"/>
                </a:lnTo>
                <a:lnTo>
                  <a:pt x="109077" y="138173"/>
                </a:lnTo>
                <a:lnTo>
                  <a:pt x="115654" y="139740"/>
                </a:lnTo>
                <a:lnTo>
                  <a:pt x="121944" y="141738"/>
                </a:lnTo>
                <a:lnTo>
                  <a:pt x="128042" y="144022"/>
                </a:lnTo>
                <a:lnTo>
                  <a:pt x="134012" y="146497"/>
                </a:lnTo>
                <a:lnTo>
                  <a:pt x="139897" y="149100"/>
                </a:lnTo>
                <a:lnTo>
                  <a:pt x="144773" y="151787"/>
                </a:lnTo>
                <a:lnTo>
                  <a:pt x="148977" y="154532"/>
                </a:lnTo>
                <a:lnTo>
                  <a:pt x="152731" y="157314"/>
                </a:lnTo>
                <a:lnTo>
                  <a:pt x="155234" y="161073"/>
                </a:lnTo>
                <a:lnTo>
                  <a:pt x="158015" y="170331"/>
                </a:lnTo>
                <a:lnTo>
                  <a:pt x="157804" y="175466"/>
                </a:lnTo>
                <a:lnTo>
                  <a:pt x="156711" y="180795"/>
                </a:lnTo>
                <a:lnTo>
                  <a:pt x="155030" y="186253"/>
                </a:lnTo>
                <a:lnTo>
                  <a:pt x="152956" y="191796"/>
                </a:lnTo>
                <a:lnTo>
                  <a:pt x="150622" y="197396"/>
                </a:lnTo>
                <a:lnTo>
                  <a:pt x="148113" y="203035"/>
                </a:lnTo>
                <a:lnTo>
                  <a:pt x="144535" y="209652"/>
                </a:lnTo>
                <a:lnTo>
                  <a:pt x="140246" y="216920"/>
                </a:lnTo>
                <a:lnTo>
                  <a:pt x="135481" y="224623"/>
                </a:lnTo>
                <a:lnTo>
                  <a:pt x="129446" y="231664"/>
                </a:lnTo>
                <a:lnTo>
                  <a:pt x="122566" y="238263"/>
                </a:lnTo>
                <a:lnTo>
                  <a:pt x="115122" y="244567"/>
                </a:lnTo>
                <a:lnTo>
                  <a:pt x="106348" y="252580"/>
                </a:lnTo>
                <a:lnTo>
                  <a:pt x="86441" y="271643"/>
                </a:lnTo>
                <a:lnTo>
                  <a:pt x="77703" y="279203"/>
                </a:lnTo>
                <a:lnTo>
                  <a:pt x="69973" y="285195"/>
                </a:lnTo>
                <a:lnTo>
                  <a:pt x="62915" y="290143"/>
                </a:lnTo>
                <a:lnTo>
                  <a:pt x="56303" y="294393"/>
                </a:lnTo>
                <a:lnTo>
                  <a:pt x="49992" y="298180"/>
                </a:lnTo>
                <a:lnTo>
                  <a:pt x="43879" y="301657"/>
                </a:lnTo>
                <a:lnTo>
                  <a:pt x="38851" y="303974"/>
                </a:lnTo>
                <a:lnTo>
                  <a:pt x="34547" y="305520"/>
                </a:lnTo>
                <a:lnTo>
                  <a:pt x="30724" y="306550"/>
                </a:lnTo>
                <a:lnTo>
                  <a:pt x="27224" y="307237"/>
                </a:lnTo>
                <a:lnTo>
                  <a:pt x="23938" y="307694"/>
                </a:lnTo>
                <a:lnTo>
                  <a:pt x="14508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5"/>
          <p:cNvSpPr/>
          <p:nvPr/>
        </p:nvSpPr>
        <p:spPr>
          <a:xfrm>
            <a:off x="6897052" y="2434590"/>
            <a:ext cx="24069" cy="368618"/>
          </a:xfrm>
          <a:custGeom>
            <a:avLst/>
            <a:gdLst/>
            <a:ahLst/>
            <a:cxnLst/>
            <a:rect l="0" t="0" r="0" b="0"/>
            <a:pathLst>
              <a:path w="24069" h="368618">
                <a:moveTo>
                  <a:pt x="0" y="0"/>
                </a:moveTo>
                <a:lnTo>
                  <a:pt x="4551" y="9101"/>
                </a:lnTo>
                <a:lnTo>
                  <a:pt x="6844" y="15592"/>
                </a:lnTo>
                <a:lnTo>
                  <a:pt x="9325" y="23730"/>
                </a:lnTo>
                <a:lnTo>
                  <a:pt x="11932" y="32965"/>
                </a:lnTo>
                <a:lnTo>
                  <a:pt x="14622" y="44837"/>
                </a:lnTo>
                <a:lnTo>
                  <a:pt x="20152" y="73267"/>
                </a:lnTo>
                <a:lnTo>
                  <a:pt x="22007" y="85992"/>
                </a:lnTo>
                <a:lnTo>
                  <a:pt x="23244" y="97333"/>
                </a:lnTo>
                <a:lnTo>
                  <a:pt x="24068" y="107751"/>
                </a:lnTo>
                <a:lnTo>
                  <a:pt x="23666" y="118506"/>
                </a:lnTo>
                <a:lnTo>
                  <a:pt x="22445" y="129487"/>
                </a:lnTo>
                <a:lnTo>
                  <a:pt x="20678" y="140617"/>
                </a:lnTo>
                <a:lnTo>
                  <a:pt x="19501" y="151847"/>
                </a:lnTo>
                <a:lnTo>
                  <a:pt x="18716" y="163144"/>
                </a:lnTo>
                <a:lnTo>
                  <a:pt x="18192" y="174485"/>
                </a:lnTo>
                <a:lnTo>
                  <a:pt x="17610" y="204866"/>
                </a:lnTo>
                <a:lnTo>
                  <a:pt x="17145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06"/>
          <p:cNvSpPr/>
          <p:nvPr/>
        </p:nvSpPr>
        <p:spPr>
          <a:xfrm>
            <a:off x="6768465" y="2418709"/>
            <a:ext cx="522923" cy="333064"/>
          </a:xfrm>
          <a:custGeom>
            <a:avLst/>
            <a:gdLst/>
            <a:ahLst/>
            <a:cxnLst/>
            <a:rect l="0" t="0" r="0" b="0"/>
            <a:pathLst>
              <a:path w="522923" h="333064">
                <a:moveTo>
                  <a:pt x="0" y="195903"/>
                </a:moveTo>
                <a:lnTo>
                  <a:pt x="23863" y="183971"/>
                </a:lnTo>
                <a:lnTo>
                  <a:pt x="94912" y="152998"/>
                </a:lnTo>
                <a:lnTo>
                  <a:pt x="117567" y="142534"/>
                </a:lnTo>
                <a:lnTo>
                  <a:pt x="135528" y="133654"/>
                </a:lnTo>
                <a:lnTo>
                  <a:pt x="150359" y="125829"/>
                </a:lnTo>
                <a:lnTo>
                  <a:pt x="179538" y="109514"/>
                </a:lnTo>
                <a:lnTo>
                  <a:pt x="193987" y="101163"/>
                </a:lnTo>
                <a:lnTo>
                  <a:pt x="209335" y="90833"/>
                </a:lnTo>
                <a:lnTo>
                  <a:pt x="225281" y="79184"/>
                </a:lnTo>
                <a:lnTo>
                  <a:pt x="241628" y="66655"/>
                </a:lnTo>
                <a:lnTo>
                  <a:pt x="255383" y="55445"/>
                </a:lnTo>
                <a:lnTo>
                  <a:pt x="267410" y="45115"/>
                </a:lnTo>
                <a:lnTo>
                  <a:pt x="278286" y="35370"/>
                </a:lnTo>
                <a:lnTo>
                  <a:pt x="287442" y="26016"/>
                </a:lnTo>
                <a:lnTo>
                  <a:pt x="295450" y="16923"/>
                </a:lnTo>
                <a:lnTo>
                  <a:pt x="302694" y="8003"/>
                </a:lnTo>
                <a:lnTo>
                  <a:pt x="307524" y="3009"/>
                </a:lnTo>
                <a:lnTo>
                  <a:pt x="310743" y="632"/>
                </a:lnTo>
                <a:lnTo>
                  <a:pt x="312890" y="0"/>
                </a:lnTo>
                <a:lnTo>
                  <a:pt x="314321" y="531"/>
                </a:lnTo>
                <a:lnTo>
                  <a:pt x="315274" y="1837"/>
                </a:lnTo>
                <a:lnTo>
                  <a:pt x="315910" y="3661"/>
                </a:lnTo>
                <a:lnTo>
                  <a:pt x="316617" y="10767"/>
                </a:lnTo>
                <a:lnTo>
                  <a:pt x="316931" y="20275"/>
                </a:lnTo>
                <a:lnTo>
                  <a:pt x="317149" y="47515"/>
                </a:lnTo>
                <a:lnTo>
                  <a:pt x="316207" y="54116"/>
                </a:lnTo>
                <a:lnTo>
                  <a:pt x="314628" y="61373"/>
                </a:lnTo>
                <a:lnTo>
                  <a:pt x="312622" y="69069"/>
                </a:lnTo>
                <a:lnTo>
                  <a:pt x="311285" y="76104"/>
                </a:lnTo>
                <a:lnTo>
                  <a:pt x="310392" y="82700"/>
                </a:lnTo>
                <a:lnTo>
                  <a:pt x="309799" y="89002"/>
                </a:lnTo>
                <a:lnTo>
                  <a:pt x="309402" y="98918"/>
                </a:lnTo>
                <a:lnTo>
                  <a:pt x="308844" y="138274"/>
                </a:lnTo>
                <a:lnTo>
                  <a:pt x="308713" y="162988"/>
                </a:lnTo>
                <a:lnTo>
                  <a:pt x="309631" y="173960"/>
                </a:lnTo>
                <a:lnTo>
                  <a:pt x="311196" y="184132"/>
                </a:lnTo>
                <a:lnTo>
                  <a:pt x="313191" y="193770"/>
                </a:lnTo>
                <a:lnTo>
                  <a:pt x="313569" y="203054"/>
                </a:lnTo>
                <a:lnTo>
                  <a:pt x="312869" y="212100"/>
                </a:lnTo>
                <a:lnTo>
                  <a:pt x="311449" y="220989"/>
                </a:lnTo>
                <a:lnTo>
                  <a:pt x="310502" y="229772"/>
                </a:lnTo>
                <a:lnTo>
                  <a:pt x="309871" y="238485"/>
                </a:lnTo>
                <a:lnTo>
                  <a:pt x="309451" y="247151"/>
                </a:lnTo>
                <a:lnTo>
                  <a:pt x="308984" y="272020"/>
                </a:lnTo>
                <a:lnTo>
                  <a:pt x="308683" y="320899"/>
                </a:lnTo>
                <a:lnTo>
                  <a:pt x="307706" y="326859"/>
                </a:lnTo>
                <a:lnTo>
                  <a:pt x="306102" y="329880"/>
                </a:lnTo>
                <a:lnTo>
                  <a:pt x="304081" y="330941"/>
                </a:lnTo>
                <a:lnTo>
                  <a:pt x="303686" y="328791"/>
                </a:lnTo>
                <a:lnTo>
                  <a:pt x="306727" y="313065"/>
                </a:lnTo>
                <a:lnTo>
                  <a:pt x="307355" y="307348"/>
                </a:lnTo>
                <a:lnTo>
                  <a:pt x="307773" y="301632"/>
                </a:lnTo>
                <a:lnTo>
                  <a:pt x="309005" y="295917"/>
                </a:lnTo>
                <a:lnTo>
                  <a:pt x="310778" y="290201"/>
                </a:lnTo>
                <a:lnTo>
                  <a:pt x="312912" y="284486"/>
                </a:lnTo>
                <a:lnTo>
                  <a:pt x="316241" y="277818"/>
                </a:lnTo>
                <a:lnTo>
                  <a:pt x="320365" y="270516"/>
                </a:lnTo>
                <a:lnTo>
                  <a:pt x="325019" y="262790"/>
                </a:lnTo>
                <a:lnTo>
                  <a:pt x="330026" y="255735"/>
                </a:lnTo>
                <a:lnTo>
                  <a:pt x="335270" y="249126"/>
                </a:lnTo>
                <a:lnTo>
                  <a:pt x="340671" y="242815"/>
                </a:lnTo>
                <a:lnTo>
                  <a:pt x="349034" y="234797"/>
                </a:lnTo>
                <a:lnTo>
                  <a:pt x="359372" y="225643"/>
                </a:lnTo>
                <a:lnTo>
                  <a:pt x="371027" y="215730"/>
                </a:lnTo>
                <a:lnTo>
                  <a:pt x="380701" y="208168"/>
                </a:lnTo>
                <a:lnTo>
                  <a:pt x="389055" y="202175"/>
                </a:lnTo>
                <a:lnTo>
                  <a:pt x="403418" y="193928"/>
                </a:lnTo>
                <a:lnTo>
                  <a:pt x="416152" y="190263"/>
                </a:lnTo>
                <a:lnTo>
                  <a:pt x="428161" y="188634"/>
                </a:lnTo>
                <a:lnTo>
                  <a:pt x="439849" y="187910"/>
                </a:lnTo>
                <a:lnTo>
                  <a:pt x="451394" y="187588"/>
                </a:lnTo>
                <a:lnTo>
                  <a:pt x="456187" y="188455"/>
                </a:lnTo>
                <a:lnTo>
                  <a:pt x="464052" y="191958"/>
                </a:lnTo>
                <a:lnTo>
                  <a:pt x="473835" y="199285"/>
                </a:lnTo>
                <a:lnTo>
                  <a:pt x="477815" y="204825"/>
                </a:lnTo>
                <a:lnTo>
                  <a:pt x="482373" y="212329"/>
                </a:lnTo>
                <a:lnTo>
                  <a:pt x="487316" y="221141"/>
                </a:lnTo>
                <a:lnTo>
                  <a:pt x="491565" y="230826"/>
                </a:lnTo>
                <a:lnTo>
                  <a:pt x="495350" y="241092"/>
                </a:lnTo>
                <a:lnTo>
                  <a:pt x="498826" y="251747"/>
                </a:lnTo>
                <a:lnTo>
                  <a:pt x="501143" y="260755"/>
                </a:lnTo>
                <a:lnTo>
                  <a:pt x="502688" y="268665"/>
                </a:lnTo>
                <a:lnTo>
                  <a:pt x="503718" y="275844"/>
                </a:lnTo>
                <a:lnTo>
                  <a:pt x="504404" y="282534"/>
                </a:lnTo>
                <a:lnTo>
                  <a:pt x="504862" y="288900"/>
                </a:lnTo>
                <a:lnTo>
                  <a:pt x="505167" y="295048"/>
                </a:lnTo>
                <a:lnTo>
                  <a:pt x="506323" y="301052"/>
                </a:lnTo>
                <a:lnTo>
                  <a:pt x="508045" y="306960"/>
                </a:lnTo>
                <a:lnTo>
                  <a:pt x="513104" y="321028"/>
                </a:lnTo>
                <a:lnTo>
                  <a:pt x="516336" y="325491"/>
                </a:lnTo>
                <a:lnTo>
                  <a:pt x="522922" y="3330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07"/>
          <p:cNvSpPr/>
          <p:nvPr/>
        </p:nvSpPr>
        <p:spPr>
          <a:xfrm>
            <a:off x="7343439" y="2571750"/>
            <a:ext cx="162262" cy="179724"/>
          </a:xfrm>
          <a:custGeom>
            <a:avLst/>
            <a:gdLst/>
            <a:ahLst/>
            <a:cxnLst/>
            <a:rect l="0" t="0" r="0" b="0"/>
            <a:pathLst>
              <a:path w="162262" h="179724">
                <a:moveTo>
                  <a:pt x="67963" y="0"/>
                </a:moveTo>
                <a:lnTo>
                  <a:pt x="58861" y="4550"/>
                </a:lnTo>
                <a:lnTo>
                  <a:pt x="54276" y="7796"/>
                </a:lnTo>
                <a:lnTo>
                  <a:pt x="49313" y="11865"/>
                </a:lnTo>
                <a:lnTo>
                  <a:pt x="44099" y="16482"/>
                </a:lnTo>
                <a:lnTo>
                  <a:pt x="39672" y="21465"/>
                </a:lnTo>
                <a:lnTo>
                  <a:pt x="35767" y="26693"/>
                </a:lnTo>
                <a:lnTo>
                  <a:pt x="32212" y="32082"/>
                </a:lnTo>
                <a:lnTo>
                  <a:pt x="27936" y="40438"/>
                </a:lnTo>
                <a:lnTo>
                  <a:pt x="23181" y="50771"/>
                </a:lnTo>
                <a:lnTo>
                  <a:pt x="18106" y="62422"/>
                </a:lnTo>
                <a:lnTo>
                  <a:pt x="13770" y="73047"/>
                </a:lnTo>
                <a:lnTo>
                  <a:pt x="6412" y="92473"/>
                </a:lnTo>
                <a:lnTo>
                  <a:pt x="4069" y="103558"/>
                </a:lnTo>
                <a:lnTo>
                  <a:pt x="2507" y="115711"/>
                </a:lnTo>
                <a:lnTo>
                  <a:pt x="772" y="138105"/>
                </a:lnTo>
                <a:lnTo>
                  <a:pt x="0" y="151232"/>
                </a:lnTo>
                <a:lnTo>
                  <a:pt x="747" y="157019"/>
                </a:lnTo>
                <a:lnTo>
                  <a:pt x="2197" y="162782"/>
                </a:lnTo>
                <a:lnTo>
                  <a:pt x="4117" y="168528"/>
                </a:lnTo>
                <a:lnTo>
                  <a:pt x="6349" y="172360"/>
                </a:lnTo>
                <a:lnTo>
                  <a:pt x="8789" y="174914"/>
                </a:lnTo>
                <a:lnTo>
                  <a:pt x="11370" y="176617"/>
                </a:lnTo>
                <a:lnTo>
                  <a:pt x="14042" y="177752"/>
                </a:lnTo>
                <a:lnTo>
                  <a:pt x="16776" y="178509"/>
                </a:lnTo>
                <a:lnTo>
                  <a:pt x="19551" y="179013"/>
                </a:lnTo>
                <a:lnTo>
                  <a:pt x="22353" y="179349"/>
                </a:lnTo>
                <a:lnTo>
                  <a:pt x="25174" y="179574"/>
                </a:lnTo>
                <a:lnTo>
                  <a:pt x="28007" y="179723"/>
                </a:lnTo>
                <a:lnTo>
                  <a:pt x="31801" y="176965"/>
                </a:lnTo>
                <a:lnTo>
                  <a:pt x="36235" y="172269"/>
                </a:lnTo>
                <a:lnTo>
                  <a:pt x="41096" y="166281"/>
                </a:lnTo>
                <a:lnTo>
                  <a:pt x="46241" y="160384"/>
                </a:lnTo>
                <a:lnTo>
                  <a:pt x="51577" y="154548"/>
                </a:lnTo>
                <a:lnTo>
                  <a:pt x="57039" y="148752"/>
                </a:lnTo>
                <a:lnTo>
                  <a:pt x="62585" y="141077"/>
                </a:lnTo>
                <a:lnTo>
                  <a:pt x="68188" y="132152"/>
                </a:lnTo>
                <a:lnTo>
                  <a:pt x="73829" y="122391"/>
                </a:lnTo>
                <a:lnTo>
                  <a:pt x="79493" y="110169"/>
                </a:lnTo>
                <a:lnTo>
                  <a:pt x="85175" y="96306"/>
                </a:lnTo>
                <a:lnTo>
                  <a:pt x="90868" y="81349"/>
                </a:lnTo>
                <a:lnTo>
                  <a:pt x="94662" y="69472"/>
                </a:lnTo>
                <a:lnTo>
                  <a:pt x="97193" y="59650"/>
                </a:lnTo>
                <a:lnTo>
                  <a:pt x="98880" y="51196"/>
                </a:lnTo>
                <a:lnTo>
                  <a:pt x="99051" y="43656"/>
                </a:lnTo>
                <a:lnTo>
                  <a:pt x="98214" y="36724"/>
                </a:lnTo>
                <a:lnTo>
                  <a:pt x="94576" y="21012"/>
                </a:lnTo>
                <a:lnTo>
                  <a:pt x="94278" y="20675"/>
                </a:lnTo>
                <a:lnTo>
                  <a:pt x="94079" y="21404"/>
                </a:lnTo>
                <a:lnTo>
                  <a:pt x="93858" y="26657"/>
                </a:lnTo>
                <a:lnTo>
                  <a:pt x="93759" y="38517"/>
                </a:lnTo>
                <a:lnTo>
                  <a:pt x="94686" y="44728"/>
                </a:lnTo>
                <a:lnTo>
                  <a:pt x="96256" y="50774"/>
                </a:lnTo>
                <a:lnTo>
                  <a:pt x="98254" y="56709"/>
                </a:lnTo>
                <a:lnTo>
                  <a:pt x="99588" y="61618"/>
                </a:lnTo>
                <a:lnTo>
                  <a:pt x="100476" y="65844"/>
                </a:lnTo>
                <a:lnTo>
                  <a:pt x="101068" y="69613"/>
                </a:lnTo>
                <a:lnTo>
                  <a:pt x="102416" y="74031"/>
                </a:lnTo>
                <a:lnTo>
                  <a:pt x="104267" y="78882"/>
                </a:lnTo>
                <a:lnTo>
                  <a:pt x="106453" y="84020"/>
                </a:lnTo>
                <a:lnTo>
                  <a:pt x="108863" y="90303"/>
                </a:lnTo>
                <a:lnTo>
                  <a:pt x="114081" y="104904"/>
                </a:lnTo>
                <a:lnTo>
                  <a:pt x="117759" y="112799"/>
                </a:lnTo>
                <a:lnTo>
                  <a:pt x="122115" y="120919"/>
                </a:lnTo>
                <a:lnTo>
                  <a:pt x="126925" y="129190"/>
                </a:lnTo>
                <a:lnTo>
                  <a:pt x="132035" y="135657"/>
                </a:lnTo>
                <a:lnTo>
                  <a:pt x="137348" y="140920"/>
                </a:lnTo>
                <a:lnTo>
                  <a:pt x="142795" y="145381"/>
                </a:lnTo>
                <a:lnTo>
                  <a:pt x="147378" y="148356"/>
                </a:lnTo>
                <a:lnTo>
                  <a:pt x="151387" y="150339"/>
                </a:lnTo>
                <a:lnTo>
                  <a:pt x="162261" y="1628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08"/>
          <p:cNvSpPr/>
          <p:nvPr/>
        </p:nvSpPr>
        <p:spPr>
          <a:xfrm>
            <a:off x="7557134" y="2571750"/>
            <a:ext cx="222162" cy="214313"/>
          </a:xfrm>
          <a:custGeom>
            <a:avLst/>
            <a:gdLst/>
            <a:ahLst/>
            <a:cxnLst/>
            <a:rect l="0" t="0" r="0" b="0"/>
            <a:pathLst>
              <a:path w="222162" h="214313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1" y="31244"/>
                </a:lnTo>
                <a:lnTo>
                  <a:pt x="8732" y="37022"/>
                </a:lnTo>
                <a:lnTo>
                  <a:pt x="10583" y="42778"/>
                </a:lnTo>
                <a:lnTo>
                  <a:pt x="12772" y="48521"/>
                </a:lnTo>
                <a:lnTo>
                  <a:pt x="14230" y="57112"/>
                </a:lnTo>
                <a:lnTo>
                  <a:pt x="15202" y="67602"/>
                </a:lnTo>
                <a:lnTo>
                  <a:pt x="16282" y="89100"/>
                </a:lnTo>
                <a:lnTo>
                  <a:pt x="16761" y="105005"/>
                </a:lnTo>
                <a:lnTo>
                  <a:pt x="17032" y="124669"/>
                </a:lnTo>
                <a:lnTo>
                  <a:pt x="18023" y="129785"/>
                </a:lnTo>
                <a:lnTo>
                  <a:pt x="19635" y="134148"/>
                </a:lnTo>
                <a:lnTo>
                  <a:pt x="24517" y="143444"/>
                </a:lnTo>
                <a:lnTo>
                  <a:pt x="25870" y="144207"/>
                </a:lnTo>
                <a:lnTo>
                  <a:pt x="29913" y="145054"/>
                </a:lnTo>
                <a:lnTo>
                  <a:pt x="31373" y="143375"/>
                </a:lnTo>
                <a:lnTo>
                  <a:pt x="32345" y="140351"/>
                </a:lnTo>
                <a:lnTo>
                  <a:pt x="32994" y="136430"/>
                </a:lnTo>
                <a:lnTo>
                  <a:pt x="34378" y="131910"/>
                </a:lnTo>
                <a:lnTo>
                  <a:pt x="36254" y="126993"/>
                </a:lnTo>
                <a:lnTo>
                  <a:pt x="41830" y="113591"/>
                </a:lnTo>
                <a:lnTo>
                  <a:pt x="50659" y="91760"/>
                </a:lnTo>
                <a:lnTo>
                  <a:pt x="56633" y="79271"/>
                </a:lnTo>
                <a:lnTo>
                  <a:pt x="63473" y="66182"/>
                </a:lnTo>
                <a:lnTo>
                  <a:pt x="70891" y="52694"/>
                </a:lnTo>
                <a:lnTo>
                  <a:pt x="78693" y="42749"/>
                </a:lnTo>
                <a:lnTo>
                  <a:pt x="86752" y="35167"/>
                </a:lnTo>
                <a:lnTo>
                  <a:pt x="94983" y="29159"/>
                </a:lnTo>
                <a:lnTo>
                  <a:pt x="102375" y="24202"/>
                </a:lnTo>
                <a:lnTo>
                  <a:pt x="109208" y="19945"/>
                </a:lnTo>
                <a:lnTo>
                  <a:pt x="115668" y="16154"/>
                </a:lnTo>
                <a:lnTo>
                  <a:pt x="121880" y="12674"/>
                </a:lnTo>
                <a:lnTo>
                  <a:pt x="133862" y="6268"/>
                </a:lnTo>
                <a:lnTo>
                  <a:pt x="139724" y="4178"/>
                </a:lnTo>
                <a:lnTo>
                  <a:pt x="145537" y="2785"/>
                </a:lnTo>
                <a:lnTo>
                  <a:pt x="151317" y="1857"/>
                </a:lnTo>
                <a:lnTo>
                  <a:pt x="156123" y="1238"/>
                </a:lnTo>
                <a:lnTo>
                  <a:pt x="160280" y="825"/>
                </a:lnTo>
                <a:lnTo>
                  <a:pt x="164004" y="550"/>
                </a:lnTo>
                <a:lnTo>
                  <a:pt x="168391" y="1319"/>
                </a:lnTo>
                <a:lnTo>
                  <a:pt x="173221" y="2784"/>
                </a:lnTo>
                <a:lnTo>
                  <a:pt x="178345" y="4714"/>
                </a:lnTo>
                <a:lnTo>
                  <a:pt x="183667" y="7905"/>
                </a:lnTo>
                <a:lnTo>
                  <a:pt x="189120" y="11937"/>
                </a:lnTo>
                <a:lnTo>
                  <a:pt x="194661" y="16531"/>
                </a:lnTo>
                <a:lnTo>
                  <a:pt x="198353" y="21498"/>
                </a:lnTo>
                <a:lnTo>
                  <a:pt x="200816" y="26714"/>
                </a:lnTo>
                <a:lnTo>
                  <a:pt x="204505" y="38543"/>
                </a:lnTo>
                <a:lnTo>
                  <a:pt x="209319" y="53325"/>
                </a:lnTo>
                <a:lnTo>
                  <a:pt x="211935" y="63172"/>
                </a:lnTo>
                <a:lnTo>
                  <a:pt x="217384" y="86814"/>
                </a:lnTo>
                <a:lnTo>
                  <a:pt x="219218" y="97881"/>
                </a:lnTo>
                <a:lnTo>
                  <a:pt x="220440" y="108116"/>
                </a:lnTo>
                <a:lnTo>
                  <a:pt x="221255" y="117797"/>
                </a:lnTo>
                <a:lnTo>
                  <a:pt x="221798" y="129014"/>
                </a:lnTo>
                <a:lnTo>
                  <a:pt x="222161" y="141254"/>
                </a:lnTo>
                <a:lnTo>
                  <a:pt x="214313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09"/>
          <p:cNvSpPr/>
          <p:nvPr/>
        </p:nvSpPr>
        <p:spPr>
          <a:xfrm>
            <a:off x="5885497" y="2914650"/>
            <a:ext cx="437199" cy="274703"/>
          </a:xfrm>
          <a:custGeom>
            <a:avLst/>
            <a:gdLst/>
            <a:ahLst/>
            <a:cxnLst/>
            <a:rect l="0" t="0" r="0" b="0"/>
            <a:pathLst>
              <a:path w="437199" h="274703">
                <a:moveTo>
                  <a:pt x="0" y="0"/>
                </a:moveTo>
                <a:lnTo>
                  <a:pt x="4551" y="18203"/>
                </a:lnTo>
                <a:lnTo>
                  <a:pt x="6844" y="25470"/>
                </a:lnTo>
                <a:lnTo>
                  <a:pt x="9325" y="32220"/>
                </a:lnTo>
                <a:lnTo>
                  <a:pt x="11932" y="38625"/>
                </a:lnTo>
                <a:lnTo>
                  <a:pt x="13670" y="46705"/>
                </a:lnTo>
                <a:lnTo>
                  <a:pt x="14828" y="55901"/>
                </a:lnTo>
                <a:lnTo>
                  <a:pt x="15600" y="65842"/>
                </a:lnTo>
                <a:lnTo>
                  <a:pt x="18020" y="79137"/>
                </a:lnTo>
                <a:lnTo>
                  <a:pt x="21538" y="94668"/>
                </a:lnTo>
                <a:lnTo>
                  <a:pt x="25789" y="111689"/>
                </a:lnTo>
                <a:lnTo>
                  <a:pt x="28623" y="125895"/>
                </a:lnTo>
                <a:lnTo>
                  <a:pt x="30512" y="138222"/>
                </a:lnTo>
                <a:lnTo>
                  <a:pt x="31771" y="149298"/>
                </a:lnTo>
                <a:lnTo>
                  <a:pt x="33563" y="160492"/>
                </a:lnTo>
                <a:lnTo>
                  <a:pt x="35710" y="171765"/>
                </a:lnTo>
                <a:lnTo>
                  <a:pt x="50552" y="239986"/>
                </a:lnTo>
                <a:lnTo>
                  <a:pt x="54656" y="254288"/>
                </a:lnTo>
                <a:lnTo>
                  <a:pt x="58345" y="263823"/>
                </a:lnTo>
                <a:lnTo>
                  <a:pt x="61757" y="270179"/>
                </a:lnTo>
                <a:lnTo>
                  <a:pt x="64031" y="273464"/>
                </a:lnTo>
                <a:lnTo>
                  <a:pt x="65547" y="274702"/>
                </a:lnTo>
                <a:lnTo>
                  <a:pt x="66558" y="274574"/>
                </a:lnTo>
                <a:lnTo>
                  <a:pt x="67232" y="267822"/>
                </a:lnTo>
                <a:lnTo>
                  <a:pt x="67682" y="256653"/>
                </a:lnTo>
                <a:lnTo>
                  <a:pt x="67981" y="242539"/>
                </a:lnTo>
                <a:lnTo>
                  <a:pt x="69133" y="226463"/>
                </a:lnTo>
                <a:lnTo>
                  <a:pt x="70854" y="209078"/>
                </a:lnTo>
                <a:lnTo>
                  <a:pt x="72954" y="190820"/>
                </a:lnTo>
                <a:lnTo>
                  <a:pt x="75305" y="174838"/>
                </a:lnTo>
                <a:lnTo>
                  <a:pt x="77826" y="160374"/>
                </a:lnTo>
                <a:lnTo>
                  <a:pt x="80459" y="146920"/>
                </a:lnTo>
                <a:lnTo>
                  <a:pt x="84120" y="132237"/>
                </a:lnTo>
                <a:lnTo>
                  <a:pt x="88465" y="116733"/>
                </a:lnTo>
                <a:lnTo>
                  <a:pt x="93267" y="100682"/>
                </a:lnTo>
                <a:lnTo>
                  <a:pt x="98373" y="87124"/>
                </a:lnTo>
                <a:lnTo>
                  <a:pt x="103682" y="75228"/>
                </a:lnTo>
                <a:lnTo>
                  <a:pt x="121340" y="40154"/>
                </a:lnTo>
                <a:lnTo>
                  <a:pt x="125660" y="34389"/>
                </a:lnTo>
                <a:lnTo>
                  <a:pt x="130447" y="29593"/>
                </a:lnTo>
                <a:lnTo>
                  <a:pt x="140844" y="21725"/>
                </a:lnTo>
                <a:lnTo>
                  <a:pt x="151815" y="15053"/>
                </a:lnTo>
                <a:lnTo>
                  <a:pt x="163041" y="11452"/>
                </a:lnTo>
                <a:lnTo>
                  <a:pt x="173428" y="9852"/>
                </a:lnTo>
                <a:lnTo>
                  <a:pt x="181219" y="9141"/>
                </a:lnTo>
                <a:lnTo>
                  <a:pt x="185583" y="10856"/>
                </a:lnTo>
                <a:lnTo>
                  <a:pt x="195511" y="17842"/>
                </a:lnTo>
                <a:lnTo>
                  <a:pt x="199873" y="22372"/>
                </a:lnTo>
                <a:lnTo>
                  <a:pt x="203734" y="27297"/>
                </a:lnTo>
                <a:lnTo>
                  <a:pt x="207260" y="32485"/>
                </a:lnTo>
                <a:lnTo>
                  <a:pt x="210564" y="37849"/>
                </a:lnTo>
                <a:lnTo>
                  <a:pt x="213718" y="43330"/>
                </a:lnTo>
                <a:lnTo>
                  <a:pt x="216774" y="48889"/>
                </a:lnTo>
                <a:lnTo>
                  <a:pt x="219764" y="55453"/>
                </a:lnTo>
                <a:lnTo>
                  <a:pt x="222709" y="62686"/>
                </a:lnTo>
                <a:lnTo>
                  <a:pt x="225625" y="70365"/>
                </a:lnTo>
                <a:lnTo>
                  <a:pt x="227569" y="78342"/>
                </a:lnTo>
                <a:lnTo>
                  <a:pt x="228865" y="86518"/>
                </a:lnTo>
                <a:lnTo>
                  <a:pt x="229729" y="94826"/>
                </a:lnTo>
                <a:lnTo>
                  <a:pt x="232210" y="108938"/>
                </a:lnTo>
                <a:lnTo>
                  <a:pt x="242899" y="162135"/>
                </a:lnTo>
                <a:lnTo>
                  <a:pt x="244800" y="172860"/>
                </a:lnTo>
                <a:lnTo>
                  <a:pt x="246067" y="180962"/>
                </a:lnTo>
                <a:lnTo>
                  <a:pt x="247476" y="187425"/>
                </a:lnTo>
                <a:lnTo>
                  <a:pt x="247852" y="187815"/>
                </a:lnTo>
                <a:lnTo>
                  <a:pt x="248102" y="184265"/>
                </a:lnTo>
                <a:lnTo>
                  <a:pt x="248380" y="170161"/>
                </a:lnTo>
                <a:lnTo>
                  <a:pt x="249407" y="162018"/>
                </a:lnTo>
                <a:lnTo>
                  <a:pt x="251044" y="153732"/>
                </a:lnTo>
                <a:lnTo>
                  <a:pt x="253087" y="145350"/>
                </a:lnTo>
                <a:lnTo>
                  <a:pt x="255402" y="137857"/>
                </a:lnTo>
                <a:lnTo>
                  <a:pt x="257898" y="130957"/>
                </a:lnTo>
                <a:lnTo>
                  <a:pt x="260515" y="124452"/>
                </a:lnTo>
                <a:lnTo>
                  <a:pt x="265962" y="109605"/>
                </a:lnTo>
                <a:lnTo>
                  <a:pt x="268748" y="101645"/>
                </a:lnTo>
                <a:lnTo>
                  <a:pt x="272510" y="94433"/>
                </a:lnTo>
                <a:lnTo>
                  <a:pt x="276924" y="87720"/>
                </a:lnTo>
                <a:lnTo>
                  <a:pt x="281771" y="81340"/>
                </a:lnTo>
                <a:lnTo>
                  <a:pt x="285955" y="75181"/>
                </a:lnTo>
                <a:lnTo>
                  <a:pt x="289697" y="69171"/>
                </a:lnTo>
                <a:lnTo>
                  <a:pt x="293144" y="63259"/>
                </a:lnTo>
                <a:lnTo>
                  <a:pt x="297346" y="57412"/>
                </a:lnTo>
                <a:lnTo>
                  <a:pt x="302054" y="51610"/>
                </a:lnTo>
                <a:lnTo>
                  <a:pt x="307097" y="45837"/>
                </a:lnTo>
                <a:lnTo>
                  <a:pt x="312364" y="41035"/>
                </a:lnTo>
                <a:lnTo>
                  <a:pt x="323296" y="33160"/>
                </a:lnTo>
                <a:lnTo>
                  <a:pt x="334505" y="29025"/>
                </a:lnTo>
                <a:lnTo>
                  <a:pt x="344884" y="27187"/>
                </a:lnTo>
                <a:lnTo>
                  <a:pt x="352672" y="26371"/>
                </a:lnTo>
                <a:lnTo>
                  <a:pt x="361848" y="28547"/>
                </a:lnTo>
                <a:lnTo>
                  <a:pt x="366962" y="30462"/>
                </a:lnTo>
                <a:lnTo>
                  <a:pt x="371324" y="33643"/>
                </a:lnTo>
                <a:lnTo>
                  <a:pt x="375184" y="37668"/>
                </a:lnTo>
                <a:lnTo>
                  <a:pt x="378710" y="42257"/>
                </a:lnTo>
                <a:lnTo>
                  <a:pt x="382014" y="47221"/>
                </a:lnTo>
                <a:lnTo>
                  <a:pt x="385169" y="52436"/>
                </a:lnTo>
                <a:lnTo>
                  <a:pt x="388224" y="57817"/>
                </a:lnTo>
                <a:lnTo>
                  <a:pt x="391214" y="64262"/>
                </a:lnTo>
                <a:lnTo>
                  <a:pt x="394159" y="71416"/>
                </a:lnTo>
                <a:lnTo>
                  <a:pt x="397075" y="79043"/>
                </a:lnTo>
                <a:lnTo>
                  <a:pt x="399972" y="89843"/>
                </a:lnTo>
                <a:lnTo>
                  <a:pt x="402855" y="102758"/>
                </a:lnTo>
                <a:lnTo>
                  <a:pt x="405730" y="117082"/>
                </a:lnTo>
                <a:lnTo>
                  <a:pt x="408600" y="134252"/>
                </a:lnTo>
                <a:lnTo>
                  <a:pt x="414327" y="173650"/>
                </a:lnTo>
                <a:lnTo>
                  <a:pt x="416236" y="191014"/>
                </a:lnTo>
                <a:lnTo>
                  <a:pt x="417508" y="206400"/>
                </a:lnTo>
                <a:lnTo>
                  <a:pt x="418356" y="220467"/>
                </a:lnTo>
                <a:lnTo>
                  <a:pt x="419874" y="231751"/>
                </a:lnTo>
                <a:lnTo>
                  <a:pt x="421839" y="241178"/>
                </a:lnTo>
                <a:lnTo>
                  <a:pt x="424101" y="249368"/>
                </a:lnTo>
                <a:lnTo>
                  <a:pt x="426561" y="254827"/>
                </a:lnTo>
                <a:lnTo>
                  <a:pt x="429155" y="258468"/>
                </a:lnTo>
                <a:lnTo>
                  <a:pt x="437198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10"/>
          <p:cNvSpPr/>
          <p:nvPr/>
        </p:nvSpPr>
        <p:spPr>
          <a:xfrm>
            <a:off x="6434137" y="2983230"/>
            <a:ext cx="51436" cy="222886"/>
          </a:xfrm>
          <a:custGeom>
            <a:avLst/>
            <a:gdLst/>
            <a:ahLst/>
            <a:cxnLst/>
            <a:rect l="0" t="0" r="0" b="0"/>
            <a:pathLst>
              <a:path w="51436" h="222886">
                <a:moveTo>
                  <a:pt x="0" y="0"/>
                </a:moveTo>
                <a:lnTo>
                  <a:pt x="0" y="26693"/>
                </a:lnTo>
                <a:lnTo>
                  <a:pt x="953" y="33988"/>
                </a:lnTo>
                <a:lnTo>
                  <a:pt x="2540" y="43614"/>
                </a:lnTo>
                <a:lnTo>
                  <a:pt x="4551" y="54793"/>
                </a:lnTo>
                <a:lnTo>
                  <a:pt x="6844" y="65104"/>
                </a:lnTo>
                <a:lnTo>
                  <a:pt x="9326" y="74835"/>
                </a:lnTo>
                <a:lnTo>
                  <a:pt x="11932" y="84180"/>
                </a:lnTo>
                <a:lnTo>
                  <a:pt x="14622" y="95172"/>
                </a:lnTo>
                <a:lnTo>
                  <a:pt x="20151" y="120086"/>
                </a:lnTo>
                <a:lnTo>
                  <a:pt x="22959" y="130540"/>
                </a:lnTo>
                <a:lnTo>
                  <a:pt x="25784" y="139414"/>
                </a:lnTo>
                <a:lnTo>
                  <a:pt x="28619" y="147235"/>
                </a:lnTo>
                <a:lnTo>
                  <a:pt x="30509" y="154354"/>
                </a:lnTo>
                <a:lnTo>
                  <a:pt x="31769" y="161005"/>
                </a:lnTo>
                <a:lnTo>
                  <a:pt x="32610" y="167344"/>
                </a:lnTo>
                <a:lnTo>
                  <a:pt x="34123" y="174428"/>
                </a:lnTo>
                <a:lnTo>
                  <a:pt x="36084" y="182007"/>
                </a:lnTo>
                <a:lnTo>
                  <a:pt x="38343" y="189918"/>
                </a:lnTo>
                <a:lnTo>
                  <a:pt x="39850" y="196145"/>
                </a:lnTo>
                <a:lnTo>
                  <a:pt x="40854" y="201248"/>
                </a:lnTo>
                <a:lnTo>
                  <a:pt x="41524" y="205603"/>
                </a:lnTo>
                <a:lnTo>
                  <a:pt x="42922" y="209458"/>
                </a:lnTo>
                <a:lnTo>
                  <a:pt x="44807" y="212981"/>
                </a:lnTo>
                <a:lnTo>
                  <a:pt x="51435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11"/>
          <p:cNvSpPr/>
          <p:nvPr/>
        </p:nvSpPr>
        <p:spPr>
          <a:xfrm>
            <a:off x="6562725" y="2923222"/>
            <a:ext cx="214313" cy="235915"/>
          </a:xfrm>
          <a:custGeom>
            <a:avLst/>
            <a:gdLst/>
            <a:ahLst/>
            <a:cxnLst/>
            <a:rect l="0" t="0" r="0" b="0"/>
            <a:pathLst>
              <a:path w="214313" h="235915">
                <a:moveTo>
                  <a:pt x="0" y="0"/>
                </a:moveTo>
                <a:lnTo>
                  <a:pt x="0" y="126043"/>
                </a:lnTo>
                <a:lnTo>
                  <a:pt x="952" y="137369"/>
                </a:lnTo>
                <a:lnTo>
                  <a:pt x="2540" y="146824"/>
                </a:lnTo>
                <a:lnTo>
                  <a:pt x="4550" y="155033"/>
                </a:lnTo>
                <a:lnTo>
                  <a:pt x="5891" y="164315"/>
                </a:lnTo>
                <a:lnTo>
                  <a:pt x="6784" y="174314"/>
                </a:lnTo>
                <a:lnTo>
                  <a:pt x="7380" y="184789"/>
                </a:lnTo>
                <a:lnTo>
                  <a:pt x="8730" y="193678"/>
                </a:lnTo>
                <a:lnTo>
                  <a:pt x="10583" y="201509"/>
                </a:lnTo>
                <a:lnTo>
                  <a:pt x="12770" y="208634"/>
                </a:lnTo>
                <a:lnTo>
                  <a:pt x="14228" y="214337"/>
                </a:lnTo>
                <a:lnTo>
                  <a:pt x="15200" y="219092"/>
                </a:lnTo>
                <a:lnTo>
                  <a:pt x="16760" y="229015"/>
                </a:lnTo>
                <a:lnTo>
                  <a:pt x="19514" y="232912"/>
                </a:lnTo>
                <a:lnTo>
                  <a:pt x="21582" y="235285"/>
                </a:lnTo>
                <a:lnTo>
                  <a:pt x="22960" y="235914"/>
                </a:lnTo>
                <a:lnTo>
                  <a:pt x="23879" y="235381"/>
                </a:lnTo>
                <a:lnTo>
                  <a:pt x="24492" y="234073"/>
                </a:lnTo>
                <a:lnTo>
                  <a:pt x="25354" y="227682"/>
                </a:lnTo>
                <a:lnTo>
                  <a:pt x="25556" y="214857"/>
                </a:lnTo>
                <a:lnTo>
                  <a:pt x="25610" y="206103"/>
                </a:lnTo>
                <a:lnTo>
                  <a:pt x="27551" y="195505"/>
                </a:lnTo>
                <a:lnTo>
                  <a:pt x="30750" y="183676"/>
                </a:lnTo>
                <a:lnTo>
                  <a:pt x="45020" y="139575"/>
                </a:lnTo>
                <a:lnTo>
                  <a:pt x="49063" y="128293"/>
                </a:lnTo>
                <a:lnTo>
                  <a:pt x="58635" y="103056"/>
                </a:lnTo>
                <a:lnTo>
                  <a:pt x="63855" y="92517"/>
                </a:lnTo>
                <a:lnTo>
                  <a:pt x="69240" y="83586"/>
                </a:lnTo>
                <a:lnTo>
                  <a:pt x="74734" y="75726"/>
                </a:lnTo>
                <a:lnTo>
                  <a:pt x="79350" y="68582"/>
                </a:lnTo>
                <a:lnTo>
                  <a:pt x="83380" y="61914"/>
                </a:lnTo>
                <a:lnTo>
                  <a:pt x="87020" y="55563"/>
                </a:lnTo>
                <a:lnTo>
                  <a:pt x="91351" y="50377"/>
                </a:lnTo>
                <a:lnTo>
                  <a:pt x="96142" y="45967"/>
                </a:lnTo>
                <a:lnTo>
                  <a:pt x="101242" y="42075"/>
                </a:lnTo>
                <a:lnTo>
                  <a:pt x="106547" y="39480"/>
                </a:lnTo>
                <a:lnTo>
                  <a:pt x="111989" y="37750"/>
                </a:lnTo>
                <a:lnTo>
                  <a:pt x="117522" y="36597"/>
                </a:lnTo>
                <a:lnTo>
                  <a:pt x="122163" y="34875"/>
                </a:lnTo>
                <a:lnTo>
                  <a:pt x="126209" y="32775"/>
                </a:lnTo>
                <a:lnTo>
                  <a:pt x="129860" y="30423"/>
                </a:lnTo>
                <a:lnTo>
                  <a:pt x="134198" y="29807"/>
                </a:lnTo>
                <a:lnTo>
                  <a:pt x="138995" y="30349"/>
                </a:lnTo>
                <a:lnTo>
                  <a:pt x="144098" y="31662"/>
                </a:lnTo>
                <a:lnTo>
                  <a:pt x="148452" y="33491"/>
                </a:lnTo>
                <a:lnTo>
                  <a:pt x="152308" y="35662"/>
                </a:lnTo>
                <a:lnTo>
                  <a:pt x="155831" y="38063"/>
                </a:lnTo>
                <a:lnTo>
                  <a:pt x="162286" y="43269"/>
                </a:lnTo>
                <a:lnTo>
                  <a:pt x="165341" y="45991"/>
                </a:lnTo>
                <a:lnTo>
                  <a:pt x="168329" y="50663"/>
                </a:lnTo>
                <a:lnTo>
                  <a:pt x="171274" y="56636"/>
                </a:lnTo>
                <a:lnTo>
                  <a:pt x="174190" y="63475"/>
                </a:lnTo>
                <a:lnTo>
                  <a:pt x="176134" y="69939"/>
                </a:lnTo>
                <a:lnTo>
                  <a:pt x="177430" y="76153"/>
                </a:lnTo>
                <a:lnTo>
                  <a:pt x="179823" y="91949"/>
                </a:lnTo>
                <a:lnTo>
                  <a:pt x="184061" y="118019"/>
                </a:lnTo>
                <a:lnTo>
                  <a:pt x="185573" y="133924"/>
                </a:lnTo>
                <a:lnTo>
                  <a:pt x="186580" y="151195"/>
                </a:lnTo>
                <a:lnTo>
                  <a:pt x="187252" y="169377"/>
                </a:lnTo>
                <a:lnTo>
                  <a:pt x="188652" y="184355"/>
                </a:lnTo>
                <a:lnTo>
                  <a:pt x="190537" y="197199"/>
                </a:lnTo>
                <a:lnTo>
                  <a:pt x="192747" y="208618"/>
                </a:lnTo>
                <a:lnTo>
                  <a:pt x="195173" y="216231"/>
                </a:lnTo>
                <a:lnTo>
                  <a:pt x="197743" y="221307"/>
                </a:lnTo>
                <a:lnTo>
                  <a:pt x="200408" y="224690"/>
                </a:lnTo>
                <a:lnTo>
                  <a:pt x="203138" y="226946"/>
                </a:lnTo>
                <a:lnTo>
                  <a:pt x="205910" y="228450"/>
                </a:lnTo>
                <a:lnTo>
                  <a:pt x="214312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12"/>
          <p:cNvSpPr/>
          <p:nvPr/>
        </p:nvSpPr>
        <p:spPr>
          <a:xfrm>
            <a:off x="6863954" y="2957512"/>
            <a:ext cx="213122" cy="175255"/>
          </a:xfrm>
          <a:custGeom>
            <a:avLst/>
            <a:gdLst/>
            <a:ahLst/>
            <a:cxnLst/>
            <a:rect l="0" t="0" r="0" b="0"/>
            <a:pathLst>
              <a:path w="213122" h="175255">
                <a:moveTo>
                  <a:pt x="7380" y="0"/>
                </a:moveTo>
                <a:lnTo>
                  <a:pt x="2829" y="13653"/>
                </a:lnTo>
                <a:lnTo>
                  <a:pt x="1489" y="19580"/>
                </a:lnTo>
                <a:lnTo>
                  <a:pt x="595" y="25435"/>
                </a:lnTo>
                <a:lnTo>
                  <a:pt x="0" y="31244"/>
                </a:lnTo>
                <a:lnTo>
                  <a:pt x="555" y="37022"/>
                </a:lnTo>
                <a:lnTo>
                  <a:pt x="1878" y="42779"/>
                </a:lnTo>
                <a:lnTo>
                  <a:pt x="3712" y="48522"/>
                </a:lnTo>
                <a:lnTo>
                  <a:pt x="4935" y="54256"/>
                </a:lnTo>
                <a:lnTo>
                  <a:pt x="5750" y="59983"/>
                </a:lnTo>
                <a:lnTo>
                  <a:pt x="6294" y="65706"/>
                </a:lnTo>
                <a:lnTo>
                  <a:pt x="6656" y="72379"/>
                </a:lnTo>
                <a:lnTo>
                  <a:pt x="7059" y="87413"/>
                </a:lnTo>
                <a:lnTo>
                  <a:pt x="8118" y="97328"/>
                </a:lnTo>
                <a:lnTo>
                  <a:pt x="9777" y="108700"/>
                </a:lnTo>
                <a:lnTo>
                  <a:pt x="11837" y="121045"/>
                </a:lnTo>
                <a:lnTo>
                  <a:pt x="15113" y="132132"/>
                </a:lnTo>
                <a:lnTo>
                  <a:pt x="19204" y="142380"/>
                </a:lnTo>
                <a:lnTo>
                  <a:pt x="23835" y="152070"/>
                </a:lnTo>
                <a:lnTo>
                  <a:pt x="27875" y="158530"/>
                </a:lnTo>
                <a:lnTo>
                  <a:pt x="31521" y="162837"/>
                </a:lnTo>
                <a:lnTo>
                  <a:pt x="34905" y="165708"/>
                </a:lnTo>
                <a:lnTo>
                  <a:pt x="37160" y="168574"/>
                </a:lnTo>
                <a:lnTo>
                  <a:pt x="38664" y="171438"/>
                </a:lnTo>
                <a:lnTo>
                  <a:pt x="39665" y="174300"/>
                </a:lnTo>
                <a:lnTo>
                  <a:pt x="41287" y="175254"/>
                </a:lnTo>
                <a:lnTo>
                  <a:pt x="43320" y="174939"/>
                </a:lnTo>
                <a:lnTo>
                  <a:pt x="48119" y="172048"/>
                </a:lnTo>
                <a:lnTo>
                  <a:pt x="53426" y="167588"/>
                </a:lnTo>
                <a:lnTo>
                  <a:pt x="58960" y="162431"/>
                </a:lnTo>
                <a:lnTo>
                  <a:pt x="61769" y="159722"/>
                </a:lnTo>
                <a:lnTo>
                  <a:pt x="64595" y="156012"/>
                </a:lnTo>
                <a:lnTo>
                  <a:pt x="67431" y="151633"/>
                </a:lnTo>
                <a:lnTo>
                  <a:pt x="70274" y="146809"/>
                </a:lnTo>
                <a:lnTo>
                  <a:pt x="73122" y="140735"/>
                </a:lnTo>
                <a:lnTo>
                  <a:pt x="75973" y="133828"/>
                </a:lnTo>
                <a:lnTo>
                  <a:pt x="99892" y="71862"/>
                </a:lnTo>
                <a:lnTo>
                  <a:pt x="103345" y="62196"/>
                </a:lnTo>
                <a:lnTo>
                  <a:pt x="106599" y="53846"/>
                </a:lnTo>
                <a:lnTo>
                  <a:pt x="109721" y="46375"/>
                </a:lnTo>
                <a:lnTo>
                  <a:pt x="112755" y="39489"/>
                </a:lnTo>
                <a:lnTo>
                  <a:pt x="121206" y="21678"/>
                </a:lnTo>
                <a:lnTo>
                  <a:pt x="126127" y="11595"/>
                </a:lnTo>
                <a:lnTo>
                  <a:pt x="129407" y="6777"/>
                </a:lnTo>
                <a:lnTo>
                  <a:pt x="131594" y="5471"/>
                </a:lnTo>
                <a:lnTo>
                  <a:pt x="133052" y="6505"/>
                </a:lnTo>
                <a:lnTo>
                  <a:pt x="134025" y="8146"/>
                </a:lnTo>
                <a:lnTo>
                  <a:pt x="135104" y="12511"/>
                </a:lnTo>
                <a:lnTo>
                  <a:pt x="140263" y="33976"/>
                </a:lnTo>
                <a:lnTo>
                  <a:pt x="141689" y="41700"/>
                </a:lnTo>
                <a:lnTo>
                  <a:pt x="142640" y="48755"/>
                </a:lnTo>
                <a:lnTo>
                  <a:pt x="143274" y="55363"/>
                </a:lnTo>
                <a:lnTo>
                  <a:pt x="143695" y="62626"/>
                </a:lnTo>
                <a:lnTo>
                  <a:pt x="144165" y="78317"/>
                </a:lnTo>
                <a:lnTo>
                  <a:pt x="145242" y="85548"/>
                </a:lnTo>
                <a:lnTo>
                  <a:pt x="146914" y="92275"/>
                </a:lnTo>
                <a:lnTo>
                  <a:pt x="148980" y="98664"/>
                </a:lnTo>
                <a:lnTo>
                  <a:pt x="151310" y="104829"/>
                </a:lnTo>
                <a:lnTo>
                  <a:pt x="153816" y="110843"/>
                </a:lnTo>
                <a:lnTo>
                  <a:pt x="156439" y="116758"/>
                </a:lnTo>
                <a:lnTo>
                  <a:pt x="161893" y="128410"/>
                </a:lnTo>
                <a:lnTo>
                  <a:pt x="164682" y="134184"/>
                </a:lnTo>
                <a:lnTo>
                  <a:pt x="168446" y="138986"/>
                </a:lnTo>
                <a:lnTo>
                  <a:pt x="172860" y="143140"/>
                </a:lnTo>
                <a:lnTo>
                  <a:pt x="177708" y="146862"/>
                </a:lnTo>
                <a:lnTo>
                  <a:pt x="181892" y="150295"/>
                </a:lnTo>
                <a:lnTo>
                  <a:pt x="185634" y="153537"/>
                </a:lnTo>
                <a:lnTo>
                  <a:pt x="189081" y="156651"/>
                </a:lnTo>
                <a:lnTo>
                  <a:pt x="192332" y="158726"/>
                </a:lnTo>
                <a:lnTo>
                  <a:pt x="195451" y="160110"/>
                </a:lnTo>
                <a:lnTo>
                  <a:pt x="213121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13"/>
          <p:cNvSpPr/>
          <p:nvPr/>
        </p:nvSpPr>
        <p:spPr>
          <a:xfrm>
            <a:off x="7119937" y="2906077"/>
            <a:ext cx="145539" cy="263950"/>
          </a:xfrm>
          <a:custGeom>
            <a:avLst/>
            <a:gdLst/>
            <a:ahLst/>
            <a:cxnLst/>
            <a:rect l="0" t="0" r="0" b="0"/>
            <a:pathLst>
              <a:path w="145539" h="263950">
                <a:moveTo>
                  <a:pt x="102870" y="0"/>
                </a:moveTo>
                <a:lnTo>
                  <a:pt x="93769" y="4551"/>
                </a:lnTo>
                <a:lnTo>
                  <a:pt x="90135" y="7797"/>
                </a:lnTo>
                <a:lnTo>
                  <a:pt x="86760" y="11865"/>
                </a:lnTo>
                <a:lnTo>
                  <a:pt x="83558" y="16483"/>
                </a:lnTo>
                <a:lnTo>
                  <a:pt x="79518" y="20514"/>
                </a:lnTo>
                <a:lnTo>
                  <a:pt x="74919" y="24153"/>
                </a:lnTo>
                <a:lnTo>
                  <a:pt x="69948" y="27532"/>
                </a:lnTo>
                <a:lnTo>
                  <a:pt x="65682" y="31690"/>
                </a:lnTo>
                <a:lnTo>
                  <a:pt x="61886" y="36367"/>
                </a:lnTo>
                <a:lnTo>
                  <a:pt x="58403" y="41389"/>
                </a:lnTo>
                <a:lnTo>
                  <a:pt x="55128" y="46643"/>
                </a:lnTo>
                <a:lnTo>
                  <a:pt x="51991" y="52050"/>
                </a:lnTo>
                <a:lnTo>
                  <a:pt x="48949" y="57560"/>
                </a:lnTo>
                <a:lnTo>
                  <a:pt x="45967" y="62186"/>
                </a:lnTo>
                <a:lnTo>
                  <a:pt x="43028" y="66222"/>
                </a:lnTo>
                <a:lnTo>
                  <a:pt x="40115" y="69866"/>
                </a:lnTo>
                <a:lnTo>
                  <a:pt x="38174" y="74200"/>
                </a:lnTo>
                <a:lnTo>
                  <a:pt x="36879" y="78994"/>
                </a:lnTo>
                <a:lnTo>
                  <a:pt x="36016" y="84095"/>
                </a:lnTo>
                <a:lnTo>
                  <a:pt x="35057" y="92303"/>
                </a:lnTo>
                <a:lnTo>
                  <a:pt x="34442" y="100783"/>
                </a:lnTo>
                <a:lnTo>
                  <a:pt x="35344" y="102431"/>
                </a:lnTo>
                <a:lnTo>
                  <a:pt x="38886" y="106802"/>
                </a:lnTo>
                <a:lnTo>
                  <a:pt x="41163" y="109302"/>
                </a:lnTo>
                <a:lnTo>
                  <a:pt x="46235" y="114618"/>
                </a:lnTo>
                <a:lnTo>
                  <a:pt x="48921" y="116418"/>
                </a:lnTo>
                <a:lnTo>
                  <a:pt x="51664" y="117617"/>
                </a:lnTo>
                <a:lnTo>
                  <a:pt x="54446" y="118416"/>
                </a:lnTo>
                <a:lnTo>
                  <a:pt x="58204" y="118949"/>
                </a:lnTo>
                <a:lnTo>
                  <a:pt x="62616" y="119305"/>
                </a:lnTo>
                <a:lnTo>
                  <a:pt x="67461" y="119541"/>
                </a:lnTo>
                <a:lnTo>
                  <a:pt x="80466" y="119805"/>
                </a:lnTo>
                <a:lnTo>
                  <a:pt x="87934" y="119875"/>
                </a:lnTo>
                <a:lnTo>
                  <a:pt x="94817" y="120874"/>
                </a:lnTo>
                <a:lnTo>
                  <a:pt x="101312" y="122493"/>
                </a:lnTo>
                <a:lnTo>
                  <a:pt x="107547" y="124524"/>
                </a:lnTo>
                <a:lnTo>
                  <a:pt x="113608" y="126831"/>
                </a:lnTo>
                <a:lnTo>
                  <a:pt x="119553" y="129322"/>
                </a:lnTo>
                <a:lnTo>
                  <a:pt x="125423" y="131935"/>
                </a:lnTo>
                <a:lnTo>
                  <a:pt x="130287" y="134629"/>
                </a:lnTo>
                <a:lnTo>
                  <a:pt x="134483" y="137378"/>
                </a:lnTo>
                <a:lnTo>
                  <a:pt x="138233" y="140163"/>
                </a:lnTo>
                <a:lnTo>
                  <a:pt x="140732" y="142972"/>
                </a:lnTo>
                <a:lnTo>
                  <a:pt x="142400" y="145797"/>
                </a:lnTo>
                <a:lnTo>
                  <a:pt x="143511" y="148633"/>
                </a:lnTo>
                <a:lnTo>
                  <a:pt x="144745" y="156864"/>
                </a:lnTo>
                <a:lnTo>
                  <a:pt x="145074" y="161726"/>
                </a:lnTo>
                <a:lnTo>
                  <a:pt x="145293" y="166872"/>
                </a:lnTo>
                <a:lnTo>
                  <a:pt x="145538" y="177671"/>
                </a:lnTo>
                <a:lnTo>
                  <a:pt x="144650" y="183217"/>
                </a:lnTo>
                <a:lnTo>
                  <a:pt x="143106" y="188820"/>
                </a:lnTo>
                <a:lnTo>
                  <a:pt x="141124" y="194460"/>
                </a:lnTo>
                <a:lnTo>
                  <a:pt x="136945" y="202030"/>
                </a:lnTo>
                <a:lnTo>
                  <a:pt x="131302" y="210887"/>
                </a:lnTo>
                <a:lnTo>
                  <a:pt x="124682" y="220601"/>
                </a:lnTo>
                <a:lnTo>
                  <a:pt x="117411" y="228030"/>
                </a:lnTo>
                <a:lnTo>
                  <a:pt x="109707" y="233935"/>
                </a:lnTo>
                <a:lnTo>
                  <a:pt x="101713" y="238824"/>
                </a:lnTo>
                <a:lnTo>
                  <a:pt x="93526" y="243036"/>
                </a:lnTo>
                <a:lnTo>
                  <a:pt x="85211" y="246797"/>
                </a:lnTo>
                <a:lnTo>
                  <a:pt x="76810" y="250256"/>
                </a:lnTo>
                <a:lnTo>
                  <a:pt x="69304" y="253515"/>
                </a:lnTo>
                <a:lnTo>
                  <a:pt x="55884" y="259676"/>
                </a:lnTo>
                <a:lnTo>
                  <a:pt x="50591" y="261700"/>
                </a:lnTo>
                <a:lnTo>
                  <a:pt x="46110" y="263049"/>
                </a:lnTo>
                <a:lnTo>
                  <a:pt x="42170" y="263949"/>
                </a:lnTo>
                <a:lnTo>
                  <a:pt x="37638" y="263596"/>
                </a:lnTo>
                <a:lnTo>
                  <a:pt x="32713" y="262408"/>
                </a:lnTo>
                <a:lnTo>
                  <a:pt x="27523" y="260664"/>
                </a:lnTo>
                <a:lnTo>
                  <a:pt x="23111" y="259501"/>
                </a:lnTo>
                <a:lnTo>
                  <a:pt x="19217" y="25872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14"/>
          <p:cNvSpPr/>
          <p:nvPr/>
        </p:nvSpPr>
        <p:spPr>
          <a:xfrm>
            <a:off x="5793121" y="3356906"/>
            <a:ext cx="486712" cy="440528"/>
          </a:xfrm>
          <a:custGeom>
            <a:avLst/>
            <a:gdLst/>
            <a:ahLst/>
            <a:cxnLst/>
            <a:rect l="0" t="0" r="0" b="0"/>
            <a:pathLst>
              <a:path w="486712" h="440528">
                <a:moveTo>
                  <a:pt x="152383" y="140674"/>
                </a:moveTo>
                <a:lnTo>
                  <a:pt x="129629" y="140674"/>
                </a:lnTo>
                <a:lnTo>
                  <a:pt x="121021" y="141626"/>
                </a:lnTo>
                <a:lnTo>
                  <a:pt x="106377" y="145224"/>
                </a:lnTo>
                <a:lnTo>
                  <a:pt x="91974" y="148054"/>
                </a:lnTo>
                <a:lnTo>
                  <a:pt x="84895" y="151257"/>
                </a:lnTo>
                <a:lnTo>
                  <a:pt x="76668" y="157760"/>
                </a:lnTo>
                <a:lnTo>
                  <a:pt x="63488" y="170175"/>
                </a:lnTo>
                <a:lnTo>
                  <a:pt x="53184" y="182678"/>
                </a:lnTo>
                <a:lnTo>
                  <a:pt x="49103" y="188679"/>
                </a:lnTo>
                <a:lnTo>
                  <a:pt x="36949" y="205507"/>
                </a:lnTo>
                <a:lnTo>
                  <a:pt x="29707" y="215328"/>
                </a:lnTo>
                <a:lnTo>
                  <a:pt x="23927" y="224733"/>
                </a:lnTo>
                <a:lnTo>
                  <a:pt x="19121" y="233861"/>
                </a:lnTo>
                <a:lnTo>
                  <a:pt x="14964" y="242803"/>
                </a:lnTo>
                <a:lnTo>
                  <a:pt x="11241" y="256385"/>
                </a:lnTo>
                <a:lnTo>
                  <a:pt x="7806" y="273060"/>
                </a:lnTo>
                <a:lnTo>
                  <a:pt x="4563" y="291796"/>
                </a:lnTo>
                <a:lnTo>
                  <a:pt x="2402" y="309049"/>
                </a:lnTo>
                <a:lnTo>
                  <a:pt x="961" y="325314"/>
                </a:lnTo>
                <a:lnTo>
                  <a:pt x="0" y="340920"/>
                </a:lnTo>
                <a:lnTo>
                  <a:pt x="312" y="353229"/>
                </a:lnTo>
                <a:lnTo>
                  <a:pt x="1472" y="363339"/>
                </a:lnTo>
                <a:lnTo>
                  <a:pt x="3199" y="371985"/>
                </a:lnTo>
                <a:lnTo>
                  <a:pt x="6254" y="381559"/>
                </a:lnTo>
                <a:lnTo>
                  <a:pt x="10197" y="391751"/>
                </a:lnTo>
                <a:lnTo>
                  <a:pt x="14730" y="402356"/>
                </a:lnTo>
                <a:lnTo>
                  <a:pt x="19657" y="410379"/>
                </a:lnTo>
                <a:lnTo>
                  <a:pt x="30211" y="421833"/>
                </a:lnTo>
                <a:lnTo>
                  <a:pt x="42313" y="433636"/>
                </a:lnTo>
                <a:lnTo>
                  <a:pt x="46618" y="435994"/>
                </a:lnTo>
                <a:lnTo>
                  <a:pt x="56482" y="438615"/>
                </a:lnTo>
                <a:lnTo>
                  <a:pt x="67216" y="439780"/>
                </a:lnTo>
                <a:lnTo>
                  <a:pt x="81428" y="440435"/>
                </a:lnTo>
                <a:lnTo>
                  <a:pt x="85078" y="440527"/>
                </a:lnTo>
                <a:lnTo>
                  <a:pt x="94213" y="438089"/>
                </a:lnTo>
                <a:lnTo>
                  <a:pt x="104622" y="433831"/>
                </a:lnTo>
                <a:lnTo>
                  <a:pt x="115599" y="428763"/>
                </a:lnTo>
                <a:lnTo>
                  <a:pt x="127937" y="420555"/>
                </a:lnTo>
                <a:lnTo>
                  <a:pt x="142177" y="407540"/>
                </a:lnTo>
                <a:lnTo>
                  <a:pt x="158461" y="391618"/>
                </a:lnTo>
                <a:lnTo>
                  <a:pt x="167150" y="377935"/>
                </a:lnTo>
                <a:lnTo>
                  <a:pt x="170800" y="370285"/>
                </a:lnTo>
                <a:lnTo>
                  <a:pt x="175139" y="359470"/>
                </a:lnTo>
                <a:lnTo>
                  <a:pt x="185040" y="332214"/>
                </a:lnTo>
                <a:lnTo>
                  <a:pt x="196773" y="298391"/>
                </a:lnTo>
                <a:lnTo>
                  <a:pt x="200074" y="284871"/>
                </a:lnTo>
                <a:lnTo>
                  <a:pt x="203227" y="269190"/>
                </a:lnTo>
                <a:lnTo>
                  <a:pt x="206282" y="252069"/>
                </a:lnTo>
                <a:lnTo>
                  <a:pt x="208318" y="236845"/>
                </a:lnTo>
                <a:lnTo>
                  <a:pt x="209676" y="222885"/>
                </a:lnTo>
                <a:lnTo>
                  <a:pt x="210581" y="209769"/>
                </a:lnTo>
                <a:lnTo>
                  <a:pt x="211184" y="197215"/>
                </a:lnTo>
                <a:lnTo>
                  <a:pt x="211855" y="173105"/>
                </a:lnTo>
                <a:lnTo>
                  <a:pt x="212232" y="138112"/>
                </a:lnTo>
                <a:lnTo>
                  <a:pt x="211333" y="123726"/>
                </a:lnTo>
                <a:lnTo>
                  <a:pt x="209781" y="107468"/>
                </a:lnTo>
                <a:lnTo>
                  <a:pt x="207794" y="89961"/>
                </a:lnTo>
                <a:lnTo>
                  <a:pt x="206468" y="73528"/>
                </a:lnTo>
                <a:lnTo>
                  <a:pt x="205585" y="57810"/>
                </a:lnTo>
                <a:lnTo>
                  <a:pt x="204996" y="42569"/>
                </a:lnTo>
                <a:lnTo>
                  <a:pt x="203651" y="30503"/>
                </a:lnTo>
                <a:lnTo>
                  <a:pt x="201802" y="20554"/>
                </a:lnTo>
                <a:lnTo>
                  <a:pt x="196541" y="0"/>
                </a:lnTo>
                <a:lnTo>
                  <a:pt x="196109" y="219"/>
                </a:lnTo>
                <a:lnTo>
                  <a:pt x="195502" y="9628"/>
                </a:lnTo>
                <a:lnTo>
                  <a:pt x="195360" y="19249"/>
                </a:lnTo>
                <a:lnTo>
                  <a:pt x="196275" y="27339"/>
                </a:lnTo>
                <a:lnTo>
                  <a:pt x="197836" y="37495"/>
                </a:lnTo>
                <a:lnTo>
                  <a:pt x="202112" y="61479"/>
                </a:lnTo>
                <a:lnTo>
                  <a:pt x="207187" y="88014"/>
                </a:lnTo>
                <a:lnTo>
                  <a:pt x="210827" y="100804"/>
                </a:lnTo>
                <a:lnTo>
                  <a:pt x="215158" y="113141"/>
                </a:lnTo>
                <a:lnTo>
                  <a:pt x="219951" y="125176"/>
                </a:lnTo>
                <a:lnTo>
                  <a:pt x="226003" y="142725"/>
                </a:lnTo>
                <a:lnTo>
                  <a:pt x="264490" y="261899"/>
                </a:lnTo>
                <a:lnTo>
                  <a:pt x="278726" y="302502"/>
                </a:lnTo>
                <a:lnTo>
                  <a:pt x="285189" y="319997"/>
                </a:lnTo>
                <a:lnTo>
                  <a:pt x="290451" y="332612"/>
                </a:lnTo>
                <a:lnTo>
                  <a:pt x="294911" y="341975"/>
                </a:lnTo>
                <a:lnTo>
                  <a:pt x="302406" y="354919"/>
                </a:lnTo>
                <a:lnTo>
                  <a:pt x="308913" y="363846"/>
                </a:lnTo>
                <a:lnTo>
                  <a:pt x="311981" y="366608"/>
                </a:lnTo>
                <a:lnTo>
                  <a:pt x="314980" y="368449"/>
                </a:lnTo>
                <a:lnTo>
                  <a:pt x="317931" y="369676"/>
                </a:lnTo>
                <a:lnTo>
                  <a:pt x="326635" y="375955"/>
                </a:lnTo>
                <a:lnTo>
                  <a:pt x="329511" y="376585"/>
                </a:lnTo>
                <a:lnTo>
                  <a:pt x="332381" y="376053"/>
                </a:lnTo>
                <a:lnTo>
                  <a:pt x="338110" y="372922"/>
                </a:lnTo>
                <a:lnTo>
                  <a:pt x="346690" y="366756"/>
                </a:lnTo>
                <a:lnTo>
                  <a:pt x="352407" y="364980"/>
                </a:lnTo>
                <a:lnTo>
                  <a:pt x="360663" y="354030"/>
                </a:lnTo>
                <a:lnTo>
                  <a:pt x="365531" y="345776"/>
                </a:lnTo>
                <a:lnTo>
                  <a:pt x="370941" y="334066"/>
                </a:lnTo>
                <a:lnTo>
                  <a:pt x="378965" y="309684"/>
                </a:lnTo>
                <a:lnTo>
                  <a:pt x="381674" y="296435"/>
                </a:lnTo>
                <a:lnTo>
                  <a:pt x="382397" y="290234"/>
                </a:lnTo>
                <a:lnTo>
                  <a:pt x="382878" y="279433"/>
                </a:lnTo>
                <a:lnTo>
                  <a:pt x="383413" y="249652"/>
                </a:lnTo>
                <a:lnTo>
                  <a:pt x="384508" y="237139"/>
                </a:lnTo>
                <a:lnTo>
                  <a:pt x="386191" y="226891"/>
                </a:lnTo>
                <a:lnTo>
                  <a:pt x="388265" y="218154"/>
                </a:lnTo>
                <a:lnTo>
                  <a:pt x="389648" y="209472"/>
                </a:lnTo>
                <a:lnTo>
                  <a:pt x="390570" y="200827"/>
                </a:lnTo>
                <a:lnTo>
                  <a:pt x="392049" y="180072"/>
                </a:lnTo>
                <a:lnTo>
                  <a:pt x="393123" y="179322"/>
                </a:lnTo>
                <a:lnTo>
                  <a:pt x="394792" y="179774"/>
                </a:lnTo>
                <a:lnTo>
                  <a:pt x="396857" y="181028"/>
                </a:lnTo>
                <a:lnTo>
                  <a:pt x="398233" y="182817"/>
                </a:lnTo>
                <a:lnTo>
                  <a:pt x="399151" y="184961"/>
                </a:lnTo>
                <a:lnTo>
                  <a:pt x="399763" y="187344"/>
                </a:lnTo>
                <a:lnTo>
                  <a:pt x="400170" y="193695"/>
                </a:lnTo>
                <a:lnTo>
                  <a:pt x="400623" y="213451"/>
                </a:lnTo>
                <a:lnTo>
                  <a:pt x="401697" y="225387"/>
                </a:lnTo>
                <a:lnTo>
                  <a:pt x="403365" y="238107"/>
                </a:lnTo>
                <a:lnTo>
                  <a:pt x="405430" y="251349"/>
                </a:lnTo>
                <a:lnTo>
                  <a:pt x="408711" y="266845"/>
                </a:lnTo>
                <a:lnTo>
                  <a:pt x="412804" y="283843"/>
                </a:lnTo>
                <a:lnTo>
                  <a:pt x="417437" y="301842"/>
                </a:lnTo>
                <a:lnTo>
                  <a:pt x="422431" y="316699"/>
                </a:lnTo>
                <a:lnTo>
                  <a:pt x="427665" y="329462"/>
                </a:lnTo>
                <a:lnTo>
                  <a:pt x="433060" y="340828"/>
                </a:lnTo>
                <a:lnTo>
                  <a:pt x="437609" y="349357"/>
                </a:lnTo>
                <a:lnTo>
                  <a:pt x="445203" y="361374"/>
                </a:lnTo>
                <a:lnTo>
                  <a:pt x="454293" y="372430"/>
                </a:lnTo>
                <a:lnTo>
                  <a:pt x="463730" y="381789"/>
                </a:lnTo>
                <a:lnTo>
                  <a:pt x="467581" y="384285"/>
                </a:lnTo>
                <a:lnTo>
                  <a:pt x="486711" y="3892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15"/>
          <p:cNvSpPr/>
          <p:nvPr/>
        </p:nvSpPr>
        <p:spPr>
          <a:xfrm>
            <a:off x="6176962" y="3343275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16"/>
          <p:cNvSpPr/>
          <p:nvPr/>
        </p:nvSpPr>
        <p:spPr>
          <a:xfrm>
            <a:off x="6391660" y="3266331"/>
            <a:ext cx="171066" cy="531287"/>
          </a:xfrm>
          <a:custGeom>
            <a:avLst/>
            <a:gdLst/>
            <a:ahLst/>
            <a:cxnLst/>
            <a:rect l="0" t="0" r="0" b="0"/>
            <a:pathLst>
              <a:path w="171066" h="531287">
                <a:moveTo>
                  <a:pt x="171065" y="16936"/>
                </a:moveTo>
                <a:lnTo>
                  <a:pt x="161963" y="7835"/>
                </a:lnTo>
                <a:lnTo>
                  <a:pt x="158330" y="5153"/>
                </a:lnTo>
                <a:lnTo>
                  <a:pt x="154955" y="3366"/>
                </a:lnTo>
                <a:lnTo>
                  <a:pt x="151752" y="2174"/>
                </a:lnTo>
                <a:lnTo>
                  <a:pt x="147712" y="1380"/>
                </a:lnTo>
                <a:lnTo>
                  <a:pt x="143114" y="850"/>
                </a:lnTo>
                <a:lnTo>
                  <a:pt x="138143" y="497"/>
                </a:lnTo>
                <a:lnTo>
                  <a:pt x="130080" y="105"/>
                </a:lnTo>
                <a:lnTo>
                  <a:pt x="126597" y="0"/>
                </a:lnTo>
                <a:lnTo>
                  <a:pt x="122370" y="883"/>
                </a:lnTo>
                <a:lnTo>
                  <a:pt x="117646" y="2424"/>
                </a:lnTo>
                <a:lnTo>
                  <a:pt x="112593" y="4404"/>
                </a:lnTo>
                <a:lnTo>
                  <a:pt x="107318" y="6677"/>
                </a:lnTo>
                <a:lnTo>
                  <a:pt x="96378" y="11741"/>
                </a:lnTo>
                <a:lnTo>
                  <a:pt x="90793" y="15378"/>
                </a:lnTo>
                <a:lnTo>
                  <a:pt x="85166" y="19707"/>
                </a:lnTo>
                <a:lnTo>
                  <a:pt x="79509" y="24498"/>
                </a:lnTo>
                <a:lnTo>
                  <a:pt x="73832" y="29598"/>
                </a:lnTo>
                <a:lnTo>
                  <a:pt x="62446" y="40343"/>
                </a:lnTo>
                <a:lnTo>
                  <a:pt x="45324" y="57103"/>
                </a:lnTo>
                <a:lnTo>
                  <a:pt x="40565" y="62764"/>
                </a:lnTo>
                <a:lnTo>
                  <a:pt x="36440" y="68443"/>
                </a:lnTo>
                <a:lnTo>
                  <a:pt x="32738" y="74134"/>
                </a:lnTo>
                <a:lnTo>
                  <a:pt x="29317" y="79833"/>
                </a:lnTo>
                <a:lnTo>
                  <a:pt x="26083" y="85538"/>
                </a:lnTo>
                <a:lnTo>
                  <a:pt x="22975" y="91245"/>
                </a:lnTo>
                <a:lnTo>
                  <a:pt x="18999" y="99813"/>
                </a:lnTo>
                <a:lnTo>
                  <a:pt x="9500" y="122033"/>
                </a:lnTo>
                <a:lnTo>
                  <a:pt x="6205" y="132720"/>
                </a:lnTo>
                <a:lnTo>
                  <a:pt x="4008" y="142704"/>
                </a:lnTo>
                <a:lnTo>
                  <a:pt x="2544" y="152216"/>
                </a:lnTo>
                <a:lnTo>
                  <a:pt x="1567" y="161415"/>
                </a:lnTo>
                <a:lnTo>
                  <a:pt x="916" y="170405"/>
                </a:lnTo>
                <a:lnTo>
                  <a:pt x="483" y="179257"/>
                </a:lnTo>
                <a:lnTo>
                  <a:pt x="0" y="196711"/>
                </a:lnTo>
                <a:lnTo>
                  <a:pt x="738" y="213041"/>
                </a:lnTo>
                <a:lnTo>
                  <a:pt x="4241" y="226649"/>
                </a:lnTo>
                <a:lnTo>
                  <a:pt x="20671" y="295079"/>
                </a:lnTo>
                <a:lnTo>
                  <a:pt x="27939" y="322380"/>
                </a:lnTo>
                <a:lnTo>
                  <a:pt x="48965" y="395093"/>
                </a:lnTo>
                <a:lnTo>
                  <a:pt x="52517" y="410010"/>
                </a:lnTo>
                <a:lnTo>
                  <a:pt x="54886" y="421861"/>
                </a:lnTo>
                <a:lnTo>
                  <a:pt x="56465" y="434523"/>
                </a:lnTo>
                <a:lnTo>
                  <a:pt x="57517" y="447728"/>
                </a:lnTo>
                <a:lnTo>
                  <a:pt x="58219" y="461293"/>
                </a:lnTo>
                <a:lnTo>
                  <a:pt x="59640" y="471289"/>
                </a:lnTo>
                <a:lnTo>
                  <a:pt x="65236" y="490861"/>
                </a:lnTo>
                <a:lnTo>
                  <a:pt x="67318" y="507349"/>
                </a:lnTo>
                <a:lnTo>
                  <a:pt x="67610" y="511518"/>
                </a:lnTo>
                <a:lnTo>
                  <a:pt x="68195" y="5312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17"/>
          <p:cNvSpPr/>
          <p:nvPr/>
        </p:nvSpPr>
        <p:spPr>
          <a:xfrm>
            <a:off x="6314122" y="3514725"/>
            <a:ext cx="325756" cy="60008"/>
          </a:xfrm>
          <a:custGeom>
            <a:avLst/>
            <a:gdLst/>
            <a:ahLst/>
            <a:cxnLst/>
            <a:rect l="0" t="0" r="0" b="0"/>
            <a:pathLst>
              <a:path w="325756" h="60008">
                <a:moveTo>
                  <a:pt x="0" y="60007"/>
                </a:moveTo>
                <a:lnTo>
                  <a:pt x="18203" y="55456"/>
                </a:lnTo>
                <a:lnTo>
                  <a:pt x="39840" y="50682"/>
                </a:lnTo>
                <a:lnTo>
                  <a:pt x="52278" y="48075"/>
                </a:lnTo>
                <a:lnTo>
                  <a:pt x="62474" y="45385"/>
                </a:lnTo>
                <a:lnTo>
                  <a:pt x="71178" y="42639"/>
                </a:lnTo>
                <a:lnTo>
                  <a:pt x="78884" y="39856"/>
                </a:lnTo>
                <a:lnTo>
                  <a:pt x="90690" y="37048"/>
                </a:lnTo>
                <a:lnTo>
                  <a:pt x="105227" y="34223"/>
                </a:lnTo>
                <a:lnTo>
                  <a:pt x="121586" y="31388"/>
                </a:lnTo>
                <a:lnTo>
                  <a:pt x="135350" y="28546"/>
                </a:lnTo>
                <a:lnTo>
                  <a:pt x="147383" y="25698"/>
                </a:lnTo>
                <a:lnTo>
                  <a:pt x="158263" y="22847"/>
                </a:lnTo>
                <a:lnTo>
                  <a:pt x="174088" y="19994"/>
                </a:lnTo>
                <a:lnTo>
                  <a:pt x="193212" y="17139"/>
                </a:lnTo>
                <a:lnTo>
                  <a:pt x="290944" y="3809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8"/>
          <p:cNvSpPr/>
          <p:nvPr/>
        </p:nvSpPr>
        <p:spPr>
          <a:xfrm>
            <a:off x="6657638" y="3326836"/>
            <a:ext cx="93682" cy="505072"/>
          </a:xfrm>
          <a:custGeom>
            <a:avLst/>
            <a:gdLst/>
            <a:ahLst/>
            <a:cxnLst/>
            <a:rect l="0" t="0" r="0" b="0"/>
            <a:pathLst>
              <a:path w="93682" h="505072">
                <a:moveTo>
                  <a:pt x="93681" y="16439"/>
                </a:moveTo>
                <a:lnTo>
                  <a:pt x="84580" y="7337"/>
                </a:lnTo>
                <a:lnTo>
                  <a:pt x="80946" y="4656"/>
                </a:lnTo>
                <a:lnTo>
                  <a:pt x="77571" y="2868"/>
                </a:lnTo>
                <a:lnTo>
                  <a:pt x="74368" y="1677"/>
                </a:lnTo>
                <a:lnTo>
                  <a:pt x="71281" y="882"/>
                </a:lnTo>
                <a:lnTo>
                  <a:pt x="68270" y="353"/>
                </a:lnTo>
                <a:lnTo>
                  <a:pt x="65311" y="0"/>
                </a:lnTo>
                <a:lnTo>
                  <a:pt x="62385" y="717"/>
                </a:lnTo>
                <a:lnTo>
                  <a:pt x="59483" y="2148"/>
                </a:lnTo>
                <a:lnTo>
                  <a:pt x="56594" y="4054"/>
                </a:lnTo>
                <a:lnTo>
                  <a:pt x="52764" y="8182"/>
                </a:lnTo>
                <a:lnTo>
                  <a:pt x="48306" y="13791"/>
                </a:lnTo>
                <a:lnTo>
                  <a:pt x="43429" y="20389"/>
                </a:lnTo>
                <a:lnTo>
                  <a:pt x="39225" y="26692"/>
                </a:lnTo>
                <a:lnTo>
                  <a:pt x="35470" y="32799"/>
                </a:lnTo>
                <a:lnTo>
                  <a:pt x="32014" y="38776"/>
                </a:lnTo>
                <a:lnTo>
                  <a:pt x="27805" y="48475"/>
                </a:lnTo>
                <a:lnTo>
                  <a:pt x="23094" y="60656"/>
                </a:lnTo>
                <a:lnTo>
                  <a:pt x="18048" y="74492"/>
                </a:lnTo>
                <a:lnTo>
                  <a:pt x="13732" y="89431"/>
                </a:lnTo>
                <a:lnTo>
                  <a:pt x="9902" y="105105"/>
                </a:lnTo>
                <a:lnTo>
                  <a:pt x="6396" y="121270"/>
                </a:lnTo>
                <a:lnTo>
                  <a:pt x="4059" y="139666"/>
                </a:lnTo>
                <a:lnTo>
                  <a:pt x="2501" y="159550"/>
                </a:lnTo>
                <a:lnTo>
                  <a:pt x="1462" y="180426"/>
                </a:lnTo>
                <a:lnTo>
                  <a:pt x="308" y="223942"/>
                </a:lnTo>
                <a:lnTo>
                  <a:pt x="0" y="246214"/>
                </a:lnTo>
                <a:lnTo>
                  <a:pt x="1700" y="267730"/>
                </a:lnTo>
                <a:lnTo>
                  <a:pt x="4738" y="288741"/>
                </a:lnTo>
                <a:lnTo>
                  <a:pt x="23302" y="384023"/>
                </a:lnTo>
                <a:lnTo>
                  <a:pt x="31604" y="423332"/>
                </a:lnTo>
                <a:lnTo>
                  <a:pt x="35151" y="439148"/>
                </a:lnTo>
                <a:lnTo>
                  <a:pt x="38469" y="451598"/>
                </a:lnTo>
                <a:lnTo>
                  <a:pt x="41633" y="461802"/>
                </a:lnTo>
                <a:lnTo>
                  <a:pt x="44695" y="470510"/>
                </a:lnTo>
                <a:lnTo>
                  <a:pt x="47689" y="477268"/>
                </a:lnTo>
                <a:lnTo>
                  <a:pt x="50637" y="482726"/>
                </a:lnTo>
                <a:lnTo>
                  <a:pt x="56798" y="492418"/>
                </a:lnTo>
                <a:lnTo>
                  <a:pt x="59392" y="5050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19"/>
          <p:cNvSpPr/>
          <p:nvPr/>
        </p:nvSpPr>
        <p:spPr>
          <a:xfrm>
            <a:off x="6588442" y="3523297"/>
            <a:ext cx="248603" cy="94299"/>
          </a:xfrm>
          <a:custGeom>
            <a:avLst/>
            <a:gdLst/>
            <a:ahLst/>
            <a:cxnLst/>
            <a:rect l="0" t="0" r="0" b="0"/>
            <a:pathLst>
              <a:path w="248603" h="94299">
                <a:moveTo>
                  <a:pt x="0" y="94298"/>
                </a:moveTo>
                <a:lnTo>
                  <a:pt x="9102" y="85196"/>
                </a:lnTo>
                <a:lnTo>
                  <a:pt x="15593" y="81562"/>
                </a:lnTo>
                <a:lnTo>
                  <a:pt x="23731" y="78187"/>
                </a:lnTo>
                <a:lnTo>
                  <a:pt x="85609" y="57211"/>
                </a:lnTo>
                <a:lnTo>
                  <a:pt x="94220" y="53380"/>
                </a:lnTo>
                <a:lnTo>
                  <a:pt x="102818" y="48922"/>
                </a:lnTo>
                <a:lnTo>
                  <a:pt x="111408" y="44045"/>
                </a:lnTo>
                <a:lnTo>
                  <a:pt x="122850" y="38888"/>
                </a:lnTo>
                <a:lnTo>
                  <a:pt x="136193" y="33546"/>
                </a:lnTo>
                <a:lnTo>
                  <a:pt x="179736" y="1692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20"/>
          <p:cNvSpPr/>
          <p:nvPr/>
        </p:nvSpPr>
        <p:spPr>
          <a:xfrm>
            <a:off x="6880060" y="3506275"/>
            <a:ext cx="214160" cy="256486"/>
          </a:xfrm>
          <a:custGeom>
            <a:avLst/>
            <a:gdLst/>
            <a:ahLst/>
            <a:cxnLst/>
            <a:rect l="0" t="0" r="0" b="0"/>
            <a:pathLst>
              <a:path w="214160" h="256486">
                <a:moveTo>
                  <a:pt x="16992" y="119892"/>
                </a:moveTo>
                <a:lnTo>
                  <a:pt x="26093" y="110791"/>
                </a:lnTo>
                <a:lnTo>
                  <a:pt x="29727" y="108109"/>
                </a:lnTo>
                <a:lnTo>
                  <a:pt x="36304" y="105130"/>
                </a:lnTo>
                <a:lnTo>
                  <a:pt x="41297" y="101478"/>
                </a:lnTo>
                <a:lnTo>
                  <a:pt x="47483" y="96186"/>
                </a:lnTo>
                <a:lnTo>
                  <a:pt x="54464" y="89801"/>
                </a:lnTo>
                <a:lnTo>
                  <a:pt x="61024" y="84591"/>
                </a:lnTo>
                <a:lnTo>
                  <a:pt x="67301" y="80166"/>
                </a:lnTo>
                <a:lnTo>
                  <a:pt x="73392" y="76263"/>
                </a:lnTo>
                <a:lnTo>
                  <a:pt x="79357" y="71756"/>
                </a:lnTo>
                <a:lnTo>
                  <a:pt x="85238" y="66846"/>
                </a:lnTo>
                <a:lnTo>
                  <a:pt x="95901" y="57264"/>
                </a:lnTo>
                <a:lnTo>
                  <a:pt x="103816" y="49830"/>
                </a:lnTo>
                <a:lnTo>
                  <a:pt x="108212" y="44609"/>
                </a:lnTo>
                <a:lnTo>
                  <a:pt x="113048" y="38271"/>
                </a:lnTo>
                <a:lnTo>
                  <a:pt x="118177" y="31188"/>
                </a:lnTo>
                <a:lnTo>
                  <a:pt x="121596" y="25514"/>
                </a:lnTo>
                <a:lnTo>
                  <a:pt x="123876" y="20778"/>
                </a:lnTo>
                <a:lnTo>
                  <a:pt x="127534" y="10885"/>
                </a:lnTo>
                <a:lnTo>
                  <a:pt x="128168" y="4620"/>
                </a:lnTo>
                <a:lnTo>
                  <a:pt x="127304" y="3039"/>
                </a:lnTo>
                <a:lnTo>
                  <a:pt x="125776" y="1985"/>
                </a:lnTo>
                <a:lnTo>
                  <a:pt x="121538" y="814"/>
                </a:lnTo>
                <a:lnTo>
                  <a:pt x="116479" y="293"/>
                </a:lnTo>
                <a:lnTo>
                  <a:pt x="112844" y="155"/>
                </a:lnTo>
                <a:lnTo>
                  <a:pt x="103726" y="0"/>
                </a:lnTo>
                <a:lnTo>
                  <a:pt x="98627" y="912"/>
                </a:lnTo>
                <a:lnTo>
                  <a:pt x="93322" y="2472"/>
                </a:lnTo>
                <a:lnTo>
                  <a:pt x="87882" y="4465"/>
                </a:lnTo>
                <a:lnTo>
                  <a:pt x="82349" y="6745"/>
                </a:lnTo>
                <a:lnTo>
                  <a:pt x="76756" y="9219"/>
                </a:lnTo>
                <a:lnTo>
                  <a:pt x="71122" y="11820"/>
                </a:lnTo>
                <a:lnTo>
                  <a:pt x="65461" y="15459"/>
                </a:lnTo>
                <a:lnTo>
                  <a:pt x="59783" y="19790"/>
                </a:lnTo>
                <a:lnTo>
                  <a:pt x="54091" y="24582"/>
                </a:lnTo>
                <a:lnTo>
                  <a:pt x="48393" y="29682"/>
                </a:lnTo>
                <a:lnTo>
                  <a:pt x="36980" y="40429"/>
                </a:lnTo>
                <a:lnTo>
                  <a:pt x="32222" y="46914"/>
                </a:lnTo>
                <a:lnTo>
                  <a:pt x="28098" y="54095"/>
                </a:lnTo>
                <a:lnTo>
                  <a:pt x="24396" y="61740"/>
                </a:lnTo>
                <a:lnTo>
                  <a:pt x="20976" y="69694"/>
                </a:lnTo>
                <a:lnTo>
                  <a:pt x="17742" y="77854"/>
                </a:lnTo>
                <a:lnTo>
                  <a:pt x="14635" y="86152"/>
                </a:lnTo>
                <a:lnTo>
                  <a:pt x="11610" y="93589"/>
                </a:lnTo>
                <a:lnTo>
                  <a:pt x="8642" y="100451"/>
                </a:lnTo>
                <a:lnTo>
                  <a:pt x="5710" y="106932"/>
                </a:lnTo>
                <a:lnTo>
                  <a:pt x="3756" y="114109"/>
                </a:lnTo>
                <a:lnTo>
                  <a:pt x="2454" y="121752"/>
                </a:lnTo>
                <a:lnTo>
                  <a:pt x="1585" y="129705"/>
                </a:lnTo>
                <a:lnTo>
                  <a:pt x="1006" y="136911"/>
                </a:lnTo>
                <a:lnTo>
                  <a:pt x="620" y="143621"/>
                </a:lnTo>
                <a:lnTo>
                  <a:pt x="362" y="149999"/>
                </a:lnTo>
                <a:lnTo>
                  <a:pt x="75" y="164706"/>
                </a:lnTo>
                <a:lnTo>
                  <a:pt x="0" y="172628"/>
                </a:lnTo>
                <a:lnTo>
                  <a:pt x="1854" y="181719"/>
                </a:lnTo>
                <a:lnTo>
                  <a:pt x="4995" y="191590"/>
                </a:lnTo>
                <a:lnTo>
                  <a:pt x="8994" y="201981"/>
                </a:lnTo>
                <a:lnTo>
                  <a:pt x="12613" y="210813"/>
                </a:lnTo>
                <a:lnTo>
                  <a:pt x="15977" y="218606"/>
                </a:lnTo>
                <a:lnTo>
                  <a:pt x="19173" y="225706"/>
                </a:lnTo>
                <a:lnTo>
                  <a:pt x="23208" y="231393"/>
                </a:lnTo>
                <a:lnTo>
                  <a:pt x="27804" y="236136"/>
                </a:lnTo>
                <a:lnTo>
                  <a:pt x="32773" y="240250"/>
                </a:lnTo>
                <a:lnTo>
                  <a:pt x="37989" y="243946"/>
                </a:lnTo>
                <a:lnTo>
                  <a:pt x="43373" y="247362"/>
                </a:lnTo>
                <a:lnTo>
                  <a:pt x="48867" y="250592"/>
                </a:lnTo>
                <a:lnTo>
                  <a:pt x="54434" y="252746"/>
                </a:lnTo>
                <a:lnTo>
                  <a:pt x="60052" y="254181"/>
                </a:lnTo>
                <a:lnTo>
                  <a:pt x="65701" y="255138"/>
                </a:lnTo>
                <a:lnTo>
                  <a:pt x="71372" y="255776"/>
                </a:lnTo>
                <a:lnTo>
                  <a:pt x="77057" y="256202"/>
                </a:lnTo>
                <a:lnTo>
                  <a:pt x="82753" y="256485"/>
                </a:lnTo>
                <a:lnTo>
                  <a:pt x="88455" y="255722"/>
                </a:lnTo>
                <a:lnTo>
                  <a:pt x="94162" y="254260"/>
                </a:lnTo>
                <a:lnTo>
                  <a:pt x="99871" y="252334"/>
                </a:lnTo>
                <a:lnTo>
                  <a:pt x="104630" y="250096"/>
                </a:lnTo>
                <a:lnTo>
                  <a:pt x="108755" y="247652"/>
                </a:lnTo>
                <a:lnTo>
                  <a:pt x="112458" y="245070"/>
                </a:lnTo>
                <a:lnTo>
                  <a:pt x="117783" y="242397"/>
                </a:lnTo>
                <a:lnTo>
                  <a:pt x="124191" y="239662"/>
                </a:lnTo>
                <a:lnTo>
                  <a:pt x="131321" y="236886"/>
                </a:lnTo>
                <a:lnTo>
                  <a:pt x="137979" y="232178"/>
                </a:lnTo>
                <a:lnTo>
                  <a:pt x="144322" y="226182"/>
                </a:lnTo>
                <a:lnTo>
                  <a:pt x="150456" y="219327"/>
                </a:lnTo>
                <a:lnTo>
                  <a:pt x="162352" y="206630"/>
                </a:lnTo>
                <a:lnTo>
                  <a:pt x="168191" y="200578"/>
                </a:lnTo>
                <a:lnTo>
                  <a:pt x="174941" y="191780"/>
                </a:lnTo>
                <a:lnTo>
                  <a:pt x="182299" y="181153"/>
                </a:lnTo>
                <a:lnTo>
                  <a:pt x="190062" y="169305"/>
                </a:lnTo>
                <a:lnTo>
                  <a:pt x="196190" y="160454"/>
                </a:lnTo>
                <a:lnTo>
                  <a:pt x="201227" y="153601"/>
                </a:lnTo>
                <a:lnTo>
                  <a:pt x="214159" y="137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21"/>
          <p:cNvSpPr/>
          <p:nvPr/>
        </p:nvSpPr>
        <p:spPr>
          <a:xfrm>
            <a:off x="7149289" y="3471862"/>
            <a:ext cx="150671" cy="270138"/>
          </a:xfrm>
          <a:custGeom>
            <a:avLst/>
            <a:gdLst/>
            <a:ahLst/>
            <a:cxnLst/>
            <a:rect l="0" t="0" r="0" b="0"/>
            <a:pathLst>
              <a:path w="150671" h="270138">
                <a:moveTo>
                  <a:pt x="4938" y="17145"/>
                </a:moveTo>
                <a:lnTo>
                  <a:pt x="387" y="26247"/>
                </a:lnTo>
                <a:lnTo>
                  <a:pt x="0" y="30833"/>
                </a:lnTo>
                <a:lnTo>
                  <a:pt x="693" y="35796"/>
                </a:lnTo>
                <a:lnTo>
                  <a:pt x="2108" y="41008"/>
                </a:lnTo>
                <a:lnTo>
                  <a:pt x="4003" y="50199"/>
                </a:lnTo>
                <a:lnTo>
                  <a:pt x="8650" y="75651"/>
                </a:lnTo>
                <a:lnTo>
                  <a:pt x="10270" y="87582"/>
                </a:lnTo>
                <a:lnTo>
                  <a:pt x="11351" y="98393"/>
                </a:lnTo>
                <a:lnTo>
                  <a:pt x="12070" y="108457"/>
                </a:lnTo>
                <a:lnTo>
                  <a:pt x="14455" y="124693"/>
                </a:lnTo>
                <a:lnTo>
                  <a:pt x="22186" y="168132"/>
                </a:lnTo>
                <a:lnTo>
                  <a:pt x="25961" y="185430"/>
                </a:lnTo>
                <a:lnTo>
                  <a:pt x="29431" y="198868"/>
                </a:lnTo>
                <a:lnTo>
                  <a:pt x="32697" y="209731"/>
                </a:lnTo>
                <a:lnTo>
                  <a:pt x="34874" y="218878"/>
                </a:lnTo>
                <a:lnTo>
                  <a:pt x="36325" y="226881"/>
                </a:lnTo>
                <a:lnTo>
                  <a:pt x="37293" y="234121"/>
                </a:lnTo>
                <a:lnTo>
                  <a:pt x="37938" y="241806"/>
                </a:lnTo>
                <a:lnTo>
                  <a:pt x="38368" y="249787"/>
                </a:lnTo>
                <a:lnTo>
                  <a:pt x="38655" y="257965"/>
                </a:lnTo>
                <a:lnTo>
                  <a:pt x="37894" y="263416"/>
                </a:lnTo>
                <a:lnTo>
                  <a:pt x="36433" y="267051"/>
                </a:lnTo>
                <a:lnTo>
                  <a:pt x="34507" y="269474"/>
                </a:lnTo>
                <a:lnTo>
                  <a:pt x="33223" y="270137"/>
                </a:lnTo>
                <a:lnTo>
                  <a:pt x="32367" y="269626"/>
                </a:lnTo>
                <a:lnTo>
                  <a:pt x="31797" y="268334"/>
                </a:lnTo>
                <a:lnTo>
                  <a:pt x="28623" y="264357"/>
                </a:lnTo>
                <a:lnTo>
                  <a:pt x="24037" y="258462"/>
                </a:lnTo>
                <a:lnTo>
                  <a:pt x="21481" y="254223"/>
                </a:lnTo>
                <a:lnTo>
                  <a:pt x="18824" y="249492"/>
                </a:lnTo>
                <a:lnTo>
                  <a:pt x="17053" y="244433"/>
                </a:lnTo>
                <a:lnTo>
                  <a:pt x="15872" y="239156"/>
                </a:lnTo>
                <a:lnTo>
                  <a:pt x="15085" y="233732"/>
                </a:lnTo>
                <a:lnTo>
                  <a:pt x="15513" y="224401"/>
                </a:lnTo>
                <a:lnTo>
                  <a:pt x="16751" y="212466"/>
                </a:lnTo>
                <a:lnTo>
                  <a:pt x="18528" y="198794"/>
                </a:lnTo>
                <a:lnTo>
                  <a:pt x="20666" y="186822"/>
                </a:lnTo>
                <a:lnTo>
                  <a:pt x="23043" y="175983"/>
                </a:lnTo>
                <a:lnTo>
                  <a:pt x="25581" y="165900"/>
                </a:lnTo>
                <a:lnTo>
                  <a:pt x="30130" y="153462"/>
                </a:lnTo>
                <a:lnTo>
                  <a:pt x="36020" y="139456"/>
                </a:lnTo>
                <a:lnTo>
                  <a:pt x="42804" y="124403"/>
                </a:lnTo>
                <a:lnTo>
                  <a:pt x="48280" y="111510"/>
                </a:lnTo>
                <a:lnTo>
                  <a:pt x="52883" y="100058"/>
                </a:lnTo>
                <a:lnTo>
                  <a:pt x="56903" y="89565"/>
                </a:lnTo>
                <a:lnTo>
                  <a:pt x="61489" y="80665"/>
                </a:lnTo>
                <a:lnTo>
                  <a:pt x="66451" y="72827"/>
                </a:lnTo>
                <a:lnTo>
                  <a:pt x="71665" y="65696"/>
                </a:lnTo>
                <a:lnTo>
                  <a:pt x="77997" y="59038"/>
                </a:lnTo>
                <a:lnTo>
                  <a:pt x="85077" y="52693"/>
                </a:lnTo>
                <a:lnTo>
                  <a:pt x="92654" y="46559"/>
                </a:lnTo>
                <a:lnTo>
                  <a:pt x="99610" y="40564"/>
                </a:lnTo>
                <a:lnTo>
                  <a:pt x="106153" y="34663"/>
                </a:lnTo>
                <a:lnTo>
                  <a:pt x="112420" y="28824"/>
                </a:lnTo>
                <a:lnTo>
                  <a:pt x="118503" y="23978"/>
                </a:lnTo>
                <a:lnTo>
                  <a:pt x="124463" y="19795"/>
                </a:lnTo>
                <a:lnTo>
                  <a:pt x="1506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22"/>
          <p:cNvSpPr/>
          <p:nvPr/>
        </p:nvSpPr>
        <p:spPr>
          <a:xfrm>
            <a:off x="7325677" y="3510256"/>
            <a:ext cx="514351" cy="248990"/>
          </a:xfrm>
          <a:custGeom>
            <a:avLst/>
            <a:gdLst/>
            <a:ahLst/>
            <a:cxnLst/>
            <a:rect l="0" t="0" r="0" b="0"/>
            <a:pathLst>
              <a:path w="514351" h="248990">
                <a:moveTo>
                  <a:pt x="0" y="115911"/>
                </a:moveTo>
                <a:lnTo>
                  <a:pt x="4551" y="125013"/>
                </a:lnTo>
                <a:lnTo>
                  <a:pt x="9325" y="132021"/>
                </a:lnTo>
                <a:lnTo>
                  <a:pt x="11932" y="135224"/>
                </a:lnTo>
                <a:lnTo>
                  <a:pt x="14622" y="137359"/>
                </a:lnTo>
                <a:lnTo>
                  <a:pt x="17368" y="138782"/>
                </a:lnTo>
                <a:lnTo>
                  <a:pt x="20152" y="139731"/>
                </a:lnTo>
                <a:lnTo>
                  <a:pt x="30864" y="140785"/>
                </a:lnTo>
                <a:lnTo>
                  <a:pt x="37721" y="141066"/>
                </a:lnTo>
                <a:lnTo>
                  <a:pt x="43245" y="140301"/>
                </a:lnTo>
                <a:lnTo>
                  <a:pt x="51923" y="136911"/>
                </a:lnTo>
                <a:lnTo>
                  <a:pt x="62163" y="129647"/>
                </a:lnTo>
                <a:lnTo>
                  <a:pt x="70808" y="124239"/>
                </a:lnTo>
                <a:lnTo>
                  <a:pt x="81953" y="116755"/>
                </a:lnTo>
                <a:lnTo>
                  <a:pt x="88925" y="110759"/>
                </a:lnTo>
                <a:lnTo>
                  <a:pt x="96431" y="103904"/>
                </a:lnTo>
                <a:lnTo>
                  <a:pt x="112391" y="88667"/>
                </a:lnTo>
                <a:lnTo>
                  <a:pt x="120647" y="80603"/>
                </a:lnTo>
                <a:lnTo>
                  <a:pt x="127104" y="73323"/>
                </a:lnTo>
                <a:lnTo>
                  <a:pt x="132361" y="66564"/>
                </a:lnTo>
                <a:lnTo>
                  <a:pt x="146851" y="45410"/>
                </a:lnTo>
                <a:lnTo>
                  <a:pt x="152192" y="37478"/>
                </a:lnTo>
                <a:lnTo>
                  <a:pt x="155754" y="31237"/>
                </a:lnTo>
                <a:lnTo>
                  <a:pt x="158128" y="26124"/>
                </a:lnTo>
                <a:lnTo>
                  <a:pt x="159712" y="21763"/>
                </a:lnTo>
                <a:lnTo>
                  <a:pt x="159814" y="17903"/>
                </a:lnTo>
                <a:lnTo>
                  <a:pt x="158931" y="14378"/>
                </a:lnTo>
                <a:lnTo>
                  <a:pt x="157389" y="11074"/>
                </a:lnTo>
                <a:lnTo>
                  <a:pt x="155408" y="8873"/>
                </a:lnTo>
                <a:lnTo>
                  <a:pt x="153136" y="7404"/>
                </a:lnTo>
                <a:lnTo>
                  <a:pt x="148070" y="5774"/>
                </a:lnTo>
                <a:lnTo>
                  <a:pt x="142644" y="5048"/>
                </a:lnTo>
                <a:lnTo>
                  <a:pt x="139864" y="5808"/>
                </a:lnTo>
                <a:lnTo>
                  <a:pt x="130447" y="11427"/>
                </a:lnTo>
                <a:lnTo>
                  <a:pt x="121159" y="16451"/>
                </a:lnTo>
                <a:lnTo>
                  <a:pt x="116967" y="20077"/>
                </a:lnTo>
                <a:lnTo>
                  <a:pt x="113221" y="24399"/>
                </a:lnTo>
                <a:lnTo>
                  <a:pt x="109771" y="29186"/>
                </a:lnTo>
                <a:lnTo>
                  <a:pt x="95814" y="49575"/>
                </a:lnTo>
                <a:lnTo>
                  <a:pt x="91498" y="56447"/>
                </a:lnTo>
                <a:lnTo>
                  <a:pt x="87668" y="62933"/>
                </a:lnTo>
                <a:lnTo>
                  <a:pt x="84164" y="69163"/>
                </a:lnTo>
                <a:lnTo>
                  <a:pt x="80874" y="77125"/>
                </a:lnTo>
                <a:lnTo>
                  <a:pt x="77729" y="86244"/>
                </a:lnTo>
                <a:lnTo>
                  <a:pt x="68750" y="114741"/>
                </a:lnTo>
                <a:lnTo>
                  <a:pt x="65836" y="123704"/>
                </a:lnTo>
                <a:lnTo>
                  <a:pt x="63893" y="132536"/>
                </a:lnTo>
                <a:lnTo>
                  <a:pt x="62598" y="141282"/>
                </a:lnTo>
                <a:lnTo>
                  <a:pt x="61734" y="149970"/>
                </a:lnTo>
                <a:lnTo>
                  <a:pt x="62111" y="159572"/>
                </a:lnTo>
                <a:lnTo>
                  <a:pt x="63316" y="169784"/>
                </a:lnTo>
                <a:lnTo>
                  <a:pt x="65071" y="180401"/>
                </a:lnTo>
                <a:lnTo>
                  <a:pt x="66240" y="189384"/>
                </a:lnTo>
                <a:lnTo>
                  <a:pt x="67020" y="197279"/>
                </a:lnTo>
                <a:lnTo>
                  <a:pt x="67540" y="204446"/>
                </a:lnTo>
                <a:lnTo>
                  <a:pt x="68839" y="211129"/>
                </a:lnTo>
                <a:lnTo>
                  <a:pt x="70658" y="217490"/>
                </a:lnTo>
                <a:lnTo>
                  <a:pt x="72823" y="223635"/>
                </a:lnTo>
                <a:lnTo>
                  <a:pt x="75219" y="228685"/>
                </a:lnTo>
                <a:lnTo>
                  <a:pt x="77768" y="233003"/>
                </a:lnTo>
                <a:lnTo>
                  <a:pt x="80421" y="236835"/>
                </a:lnTo>
                <a:lnTo>
                  <a:pt x="84093" y="239390"/>
                </a:lnTo>
                <a:lnTo>
                  <a:pt x="97413" y="243937"/>
                </a:lnTo>
                <a:lnTo>
                  <a:pt x="104572" y="248377"/>
                </a:lnTo>
                <a:lnTo>
                  <a:pt x="107815" y="248989"/>
                </a:lnTo>
                <a:lnTo>
                  <a:pt x="110929" y="248445"/>
                </a:lnTo>
                <a:lnTo>
                  <a:pt x="122403" y="243128"/>
                </a:lnTo>
                <a:lnTo>
                  <a:pt x="127322" y="240727"/>
                </a:lnTo>
                <a:lnTo>
                  <a:pt x="131553" y="237222"/>
                </a:lnTo>
                <a:lnTo>
                  <a:pt x="135328" y="232980"/>
                </a:lnTo>
                <a:lnTo>
                  <a:pt x="138796" y="228247"/>
                </a:lnTo>
                <a:lnTo>
                  <a:pt x="143013" y="223187"/>
                </a:lnTo>
                <a:lnTo>
                  <a:pt x="147730" y="217908"/>
                </a:lnTo>
                <a:lnTo>
                  <a:pt x="152778" y="212484"/>
                </a:lnTo>
                <a:lnTo>
                  <a:pt x="158050" y="206011"/>
                </a:lnTo>
                <a:lnTo>
                  <a:pt x="163469" y="198837"/>
                </a:lnTo>
                <a:lnTo>
                  <a:pt x="168988" y="191198"/>
                </a:lnTo>
                <a:lnTo>
                  <a:pt x="174571" y="182295"/>
                </a:lnTo>
                <a:lnTo>
                  <a:pt x="180198" y="172549"/>
                </a:lnTo>
                <a:lnTo>
                  <a:pt x="185855" y="162243"/>
                </a:lnTo>
                <a:lnTo>
                  <a:pt x="192483" y="152514"/>
                </a:lnTo>
                <a:lnTo>
                  <a:pt x="199759" y="143170"/>
                </a:lnTo>
                <a:lnTo>
                  <a:pt x="207468" y="134084"/>
                </a:lnTo>
                <a:lnTo>
                  <a:pt x="213560" y="125169"/>
                </a:lnTo>
                <a:lnTo>
                  <a:pt x="218573" y="116368"/>
                </a:lnTo>
                <a:lnTo>
                  <a:pt x="222868" y="107643"/>
                </a:lnTo>
                <a:lnTo>
                  <a:pt x="227637" y="98969"/>
                </a:lnTo>
                <a:lnTo>
                  <a:pt x="232720" y="90329"/>
                </a:lnTo>
                <a:lnTo>
                  <a:pt x="238014" y="81711"/>
                </a:lnTo>
                <a:lnTo>
                  <a:pt x="242496" y="73109"/>
                </a:lnTo>
                <a:lnTo>
                  <a:pt x="246437" y="64516"/>
                </a:lnTo>
                <a:lnTo>
                  <a:pt x="250016" y="55931"/>
                </a:lnTo>
                <a:lnTo>
                  <a:pt x="256533" y="41311"/>
                </a:lnTo>
                <a:lnTo>
                  <a:pt x="259605" y="34745"/>
                </a:lnTo>
                <a:lnTo>
                  <a:pt x="262605" y="27510"/>
                </a:lnTo>
                <a:lnTo>
                  <a:pt x="265558" y="19830"/>
                </a:lnTo>
                <a:lnTo>
                  <a:pt x="272589" y="623"/>
                </a:lnTo>
                <a:lnTo>
                  <a:pt x="274118" y="0"/>
                </a:lnTo>
                <a:lnTo>
                  <a:pt x="276091" y="537"/>
                </a:lnTo>
                <a:lnTo>
                  <a:pt x="280822" y="3674"/>
                </a:lnTo>
                <a:lnTo>
                  <a:pt x="286100" y="8243"/>
                </a:lnTo>
                <a:lnTo>
                  <a:pt x="287888" y="11747"/>
                </a:lnTo>
                <a:lnTo>
                  <a:pt x="289081" y="15989"/>
                </a:lnTo>
                <a:lnTo>
                  <a:pt x="289875" y="20721"/>
                </a:lnTo>
                <a:lnTo>
                  <a:pt x="291358" y="25781"/>
                </a:lnTo>
                <a:lnTo>
                  <a:pt x="293299" y="31059"/>
                </a:lnTo>
                <a:lnTo>
                  <a:pt x="295545" y="36483"/>
                </a:lnTo>
                <a:lnTo>
                  <a:pt x="297042" y="42957"/>
                </a:lnTo>
                <a:lnTo>
                  <a:pt x="298041" y="50130"/>
                </a:lnTo>
                <a:lnTo>
                  <a:pt x="304194" y="123131"/>
                </a:lnTo>
                <a:lnTo>
                  <a:pt x="305666" y="147395"/>
                </a:lnTo>
                <a:lnTo>
                  <a:pt x="308029" y="211383"/>
                </a:lnTo>
                <a:lnTo>
                  <a:pt x="308352" y="214541"/>
                </a:lnTo>
                <a:lnTo>
                  <a:pt x="308495" y="212769"/>
                </a:lnTo>
                <a:lnTo>
                  <a:pt x="311099" y="206267"/>
                </a:lnTo>
                <a:lnTo>
                  <a:pt x="313127" y="201865"/>
                </a:lnTo>
                <a:lnTo>
                  <a:pt x="314479" y="196074"/>
                </a:lnTo>
                <a:lnTo>
                  <a:pt x="315380" y="189355"/>
                </a:lnTo>
                <a:lnTo>
                  <a:pt x="315981" y="182019"/>
                </a:lnTo>
                <a:lnTo>
                  <a:pt x="317333" y="174270"/>
                </a:lnTo>
                <a:lnTo>
                  <a:pt x="319188" y="166247"/>
                </a:lnTo>
                <a:lnTo>
                  <a:pt x="321377" y="158041"/>
                </a:lnTo>
                <a:lnTo>
                  <a:pt x="324742" y="149713"/>
                </a:lnTo>
                <a:lnTo>
                  <a:pt x="328889" y="141303"/>
                </a:lnTo>
                <a:lnTo>
                  <a:pt x="333560" y="132839"/>
                </a:lnTo>
                <a:lnTo>
                  <a:pt x="337626" y="124339"/>
                </a:lnTo>
                <a:lnTo>
                  <a:pt x="341289" y="115814"/>
                </a:lnTo>
                <a:lnTo>
                  <a:pt x="344684" y="107274"/>
                </a:lnTo>
                <a:lnTo>
                  <a:pt x="348852" y="99676"/>
                </a:lnTo>
                <a:lnTo>
                  <a:pt x="353535" y="92705"/>
                </a:lnTo>
                <a:lnTo>
                  <a:pt x="358564" y="86153"/>
                </a:lnTo>
                <a:lnTo>
                  <a:pt x="363820" y="79880"/>
                </a:lnTo>
                <a:lnTo>
                  <a:pt x="369230" y="73793"/>
                </a:lnTo>
                <a:lnTo>
                  <a:pt x="374740" y="67830"/>
                </a:lnTo>
                <a:lnTo>
                  <a:pt x="380320" y="62902"/>
                </a:lnTo>
                <a:lnTo>
                  <a:pt x="385943" y="58664"/>
                </a:lnTo>
                <a:lnTo>
                  <a:pt x="391599" y="54886"/>
                </a:lnTo>
                <a:lnTo>
                  <a:pt x="402961" y="50689"/>
                </a:lnTo>
                <a:lnTo>
                  <a:pt x="414362" y="48824"/>
                </a:lnTo>
                <a:lnTo>
                  <a:pt x="425777" y="47995"/>
                </a:lnTo>
                <a:lnTo>
                  <a:pt x="437203" y="50166"/>
                </a:lnTo>
                <a:lnTo>
                  <a:pt x="447677" y="54306"/>
                </a:lnTo>
                <a:lnTo>
                  <a:pt x="455508" y="59321"/>
                </a:lnTo>
                <a:lnTo>
                  <a:pt x="459881" y="62944"/>
                </a:lnTo>
                <a:lnTo>
                  <a:pt x="464704" y="67265"/>
                </a:lnTo>
                <a:lnTo>
                  <a:pt x="469822" y="72050"/>
                </a:lnTo>
                <a:lnTo>
                  <a:pt x="473235" y="77146"/>
                </a:lnTo>
                <a:lnTo>
                  <a:pt x="475510" y="82448"/>
                </a:lnTo>
                <a:lnTo>
                  <a:pt x="477026" y="87887"/>
                </a:lnTo>
                <a:lnTo>
                  <a:pt x="481252" y="101551"/>
                </a:lnTo>
                <a:lnTo>
                  <a:pt x="491726" y="133606"/>
                </a:lnTo>
                <a:lnTo>
                  <a:pt x="492600" y="141995"/>
                </a:lnTo>
                <a:lnTo>
                  <a:pt x="492231" y="150446"/>
                </a:lnTo>
                <a:lnTo>
                  <a:pt x="491031" y="158937"/>
                </a:lnTo>
                <a:lnTo>
                  <a:pt x="490231" y="167455"/>
                </a:lnTo>
                <a:lnTo>
                  <a:pt x="489699" y="175991"/>
                </a:lnTo>
                <a:lnTo>
                  <a:pt x="489343" y="184539"/>
                </a:lnTo>
                <a:lnTo>
                  <a:pt x="490059" y="192143"/>
                </a:lnTo>
                <a:lnTo>
                  <a:pt x="491488" y="199118"/>
                </a:lnTo>
                <a:lnTo>
                  <a:pt x="493394" y="205672"/>
                </a:lnTo>
                <a:lnTo>
                  <a:pt x="495616" y="211947"/>
                </a:lnTo>
                <a:lnTo>
                  <a:pt x="498052" y="218035"/>
                </a:lnTo>
                <a:lnTo>
                  <a:pt x="500627" y="223999"/>
                </a:lnTo>
                <a:lnTo>
                  <a:pt x="503297" y="228927"/>
                </a:lnTo>
                <a:lnTo>
                  <a:pt x="506029" y="233165"/>
                </a:lnTo>
                <a:lnTo>
                  <a:pt x="514350" y="2444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23"/>
          <p:cNvSpPr/>
          <p:nvPr/>
        </p:nvSpPr>
        <p:spPr>
          <a:xfrm>
            <a:off x="7919294" y="3442434"/>
            <a:ext cx="417939" cy="286027"/>
          </a:xfrm>
          <a:custGeom>
            <a:avLst/>
            <a:gdLst/>
            <a:ahLst/>
            <a:cxnLst/>
            <a:rect l="0" t="0" r="0" b="0"/>
            <a:pathLst>
              <a:path w="417939" h="286027">
                <a:moveTo>
                  <a:pt x="92183" y="20856"/>
                </a:moveTo>
                <a:lnTo>
                  <a:pt x="83082" y="25407"/>
                </a:lnTo>
                <a:lnTo>
                  <a:pt x="79447" y="28652"/>
                </a:lnTo>
                <a:lnTo>
                  <a:pt x="72871" y="37338"/>
                </a:lnTo>
                <a:lnTo>
                  <a:pt x="69783" y="42321"/>
                </a:lnTo>
                <a:lnTo>
                  <a:pt x="66772" y="47549"/>
                </a:lnTo>
                <a:lnTo>
                  <a:pt x="36893" y="101482"/>
                </a:lnTo>
                <a:lnTo>
                  <a:pt x="28653" y="117469"/>
                </a:lnTo>
                <a:lnTo>
                  <a:pt x="22207" y="130985"/>
                </a:lnTo>
                <a:lnTo>
                  <a:pt x="16957" y="142852"/>
                </a:lnTo>
                <a:lnTo>
                  <a:pt x="12505" y="156479"/>
                </a:lnTo>
                <a:lnTo>
                  <a:pt x="8584" y="171279"/>
                </a:lnTo>
                <a:lnTo>
                  <a:pt x="5018" y="186860"/>
                </a:lnTo>
                <a:lnTo>
                  <a:pt x="2641" y="201058"/>
                </a:lnTo>
                <a:lnTo>
                  <a:pt x="1055" y="214333"/>
                </a:lnTo>
                <a:lnTo>
                  <a:pt x="0" y="226993"/>
                </a:lnTo>
                <a:lnTo>
                  <a:pt x="248" y="237338"/>
                </a:lnTo>
                <a:lnTo>
                  <a:pt x="1365" y="246140"/>
                </a:lnTo>
                <a:lnTo>
                  <a:pt x="3063" y="253912"/>
                </a:lnTo>
                <a:lnTo>
                  <a:pt x="5147" y="260047"/>
                </a:lnTo>
                <a:lnTo>
                  <a:pt x="7489" y="265089"/>
                </a:lnTo>
                <a:lnTo>
                  <a:pt x="12632" y="273231"/>
                </a:lnTo>
                <a:lnTo>
                  <a:pt x="18092" y="280025"/>
                </a:lnTo>
                <a:lnTo>
                  <a:pt x="20881" y="282218"/>
                </a:lnTo>
                <a:lnTo>
                  <a:pt x="23694" y="283680"/>
                </a:lnTo>
                <a:lnTo>
                  <a:pt x="26521" y="284654"/>
                </a:lnTo>
                <a:lnTo>
                  <a:pt x="34742" y="285737"/>
                </a:lnTo>
                <a:lnTo>
                  <a:pt x="39602" y="286026"/>
                </a:lnTo>
                <a:lnTo>
                  <a:pt x="50081" y="283806"/>
                </a:lnTo>
                <a:lnTo>
                  <a:pt x="61089" y="279645"/>
                </a:lnTo>
                <a:lnTo>
                  <a:pt x="72331" y="274620"/>
                </a:lnTo>
                <a:lnTo>
                  <a:pt x="78948" y="270995"/>
                </a:lnTo>
                <a:lnTo>
                  <a:pt x="86217" y="266673"/>
                </a:lnTo>
                <a:lnTo>
                  <a:pt x="93921" y="261886"/>
                </a:lnTo>
                <a:lnTo>
                  <a:pt x="100962" y="256790"/>
                </a:lnTo>
                <a:lnTo>
                  <a:pt x="107561" y="251488"/>
                </a:lnTo>
                <a:lnTo>
                  <a:pt x="129497" y="232897"/>
                </a:lnTo>
                <a:lnTo>
                  <a:pt x="177347" y="192884"/>
                </a:lnTo>
                <a:lnTo>
                  <a:pt x="195632" y="176499"/>
                </a:lnTo>
                <a:lnTo>
                  <a:pt x="208774" y="163670"/>
                </a:lnTo>
                <a:lnTo>
                  <a:pt x="218488" y="153213"/>
                </a:lnTo>
                <a:lnTo>
                  <a:pt x="226870" y="143384"/>
                </a:lnTo>
                <a:lnTo>
                  <a:pt x="234361" y="133973"/>
                </a:lnTo>
                <a:lnTo>
                  <a:pt x="241261" y="124843"/>
                </a:lnTo>
                <a:lnTo>
                  <a:pt x="246813" y="116850"/>
                </a:lnTo>
                <a:lnTo>
                  <a:pt x="251468" y="109617"/>
                </a:lnTo>
                <a:lnTo>
                  <a:pt x="255523" y="102890"/>
                </a:lnTo>
                <a:lnTo>
                  <a:pt x="259178" y="96500"/>
                </a:lnTo>
                <a:lnTo>
                  <a:pt x="265780" y="84320"/>
                </a:lnTo>
                <a:lnTo>
                  <a:pt x="274853" y="66753"/>
                </a:lnTo>
                <a:lnTo>
                  <a:pt x="276828" y="60979"/>
                </a:lnTo>
                <a:lnTo>
                  <a:pt x="278145" y="55225"/>
                </a:lnTo>
                <a:lnTo>
                  <a:pt x="279022" y="49483"/>
                </a:lnTo>
                <a:lnTo>
                  <a:pt x="279608" y="43751"/>
                </a:lnTo>
                <a:lnTo>
                  <a:pt x="279998" y="38024"/>
                </a:lnTo>
                <a:lnTo>
                  <a:pt x="280258" y="32301"/>
                </a:lnTo>
                <a:lnTo>
                  <a:pt x="279479" y="27534"/>
                </a:lnTo>
                <a:lnTo>
                  <a:pt x="276073" y="19696"/>
                </a:lnTo>
                <a:lnTo>
                  <a:pt x="271385" y="13038"/>
                </a:lnTo>
                <a:lnTo>
                  <a:pt x="268800" y="9928"/>
                </a:lnTo>
                <a:lnTo>
                  <a:pt x="267078" y="6903"/>
                </a:lnTo>
                <a:lnTo>
                  <a:pt x="265164" y="1002"/>
                </a:lnTo>
                <a:lnTo>
                  <a:pt x="262749" y="0"/>
                </a:lnTo>
                <a:lnTo>
                  <a:pt x="259233" y="285"/>
                </a:lnTo>
                <a:lnTo>
                  <a:pt x="254985" y="1426"/>
                </a:lnTo>
                <a:lnTo>
                  <a:pt x="247725" y="5235"/>
                </a:lnTo>
                <a:lnTo>
                  <a:pt x="244454" y="7584"/>
                </a:lnTo>
                <a:lnTo>
                  <a:pt x="238282" y="15275"/>
                </a:lnTo>
                <a:lnTo>
                  <a:pt x="235302" y="19993"/>
                </a:lnTo>
                <a:lnTo>
                  <a:pt x="231411" y="25043"/>
                </a:lnTo>
                <a:lnTo>
                  <a:pt x="226912" y="30315"/>
                </a:lnTo>
                <a:lnTo>
                  <a:pt x="222008" y="35734"/>
                </a:lnTo>
                <a:lnTo>
                  <a:pt x="216833" y="42205"/>
                </a:lnTo>
                <a:lnTo>
                  <a:pt x="211478" y="49376"/>
                </a:lnTo>
                <a:lnTo>
                  <a:pt x="206003" y="57014"/>
                </a:lnTo>
                <a:lnTo>
                  <a:pt x="201401" y="67821"/>
                </a:lnTo>
                <a:lnTo>
                  <a:pt x="197381" y="80741"/>
                </a:lnTo>
                <a:lnTo>
                  <a:pt x="193746" y="95069"/>
                </a:lnTo>
                <a:lnTo>
                  <a:pt x="190373" y="111289"/>
                </a:lnTo>
                <a:lnTo>
                  <a:pt x="187170" y="128769"/>
                </a:lnTo>
                <a:lnTo>
                  <a:pt x="184083" y="147091"/>
                </a:lnTo>
                <a:lnTo>
                  <a:pt x="182977" y="163115"/>
                </a:lnTo>
                <a:lnTo>
                  <a:pt x="183192" y="177608"/>
                </a:lnTo>
                <a:lnTo>
                  <a:pt x="185019" y="201966"/>
                </a:lnTo>
                <a:lnTo>
                  <a:pt x="185832" y="219141"/>
                </a:lnTo>
                <a:lnTo>
                  <a:pt x="187953" y="224484"/>
                </a:lnTo>
                <a:lnTo>
                  <a:pt x="191272" y="228045"/>
                </a:lnTo>
                <a:lnTo>
                  <a:pt x="202506" y="235598"/>
                </a:lnTo>
                <a:lnTo>
                  <a:pt x="205736" y="238312"/>
                </a:lnTo>
                <a:lnTo>
                  <a:pt x="209795" y="240122"/>
                </a:lnTo>
                <a:lnTo>
                  <a:pt x="219385" y="242133"/>
                </a:lnTo>
                <a:lnTo>
                  <a:pt x="223657" y="241716"/>
                </a:lnTo>
                <a:lnTo>
                  <a:pt x="227457" y="240486"/>
                </a:lnTo>
                <a:lnTo>
                  <a:pt x="230944" y="238713"/>
                </a:lnTo>
                <a:lnTo>
                  <a:pt x="239897" y="236744"/>
                </a:lnTo>
                <a:lnTo>
                  <a:pt x="244952" y="236219"/>
                </a:lnTo>
                <a:lnTo>
                  <a:pt x="250226" y="233963"/>
                </a:lnTo>
                <a:lnTo>
                  <a:pt x="261167" y="226378"/>
                </a:lnTo>
                <a:lnTo>
                  <a:pt x="266752" y="221688"/>
                </a:lnTo>
                <a:lnTo>
                  <a:pt x="272379" y="216656"/>
                </a:lnTo>
                <a:lnTo>
                  <a:pt x="278036" y="211397"/>
                </a:lnTo>
                <a:lnTo>
                  <a:pt x="284665" y="205986"/>
                </a:lnTo>
                <a:lnTo>
                  <a:pt x="291942" y="200473"/>
                </a:lnTo>
                <a:lnTo>
                  <a:pt x="299651" y="194893"/>
                </a:lnTo>
                <a:lnTo>
                  <a:pt x="306694" y="188315"/>
                </a:lnTo>
                <a:lnTo>
                  <a:pt x="313297" y="181073"/>
                </a:lnTo>
                <a:lnTo>
                  <a:pt x="319603" y="173387"/>
                </a:lnTo>
                <a:lnTo>
                  <a:pt x="326663" y="166358"/>
                </a:lnTo>
                <a:lnTo>
                  <a:pt x="334229" y="159767"/>
                </a:lnTo>
                <a:lnTo>
                  <a:pt x="342129" y="153469"/>
                </a:lnTo>
                <a:lnTo>
                  <a:pt x="350253" y="147364"/>
                </a:lnTo>
                <a:lnTo>
                  <a:pt x="366902" y="135501"/>
                </a:lnTo>
                <a:lnTo>
                  <a:pt x="375341" y="130624"/>
                </a:lnTo>
                <a:lnTo>
                  <a:pt x="383825" y="126419"/>
                </a:lnTo>
                <a:lnTo>
                  <a:pt x="392338" y="122664"/>
                </a:lnTo>
                <a:lnTo>
                  <a:pt x="404339" y="115951"/>
                </a:lnTo>
                <a:lnTo>
                  <a:pt x="417938" y="1065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24"/>
          <p:cNvSpPr/>
          <p:nvPr/>
        </p:nvSpPr>
        <p:spPr>
          <a:xfrm>
            <a:off x="5868352" y="3970290"/>
            <a:ext cx="462916" cy="309719"/>
          </a:xfrm>
          <a:custGeom>
            <a:avLst/>
            <a:gdLst/>
            <a:ahLst/>
            <a:cxnLst/>
            <a:rect l="0" t="0" r="0" b="0"/>
            <a:pathLst>
              <a:path w="462916" h="309719">
                <a:moveTo>
                  <a:pt x="0" y="24494"/>
                </a:moveTo>
                <a:lnTo>
                  <a:pt x="7381" y="46637"/>
                </a:lnTo>
                <a:lnTo>
                  <a:pt x="8043" y="56243"/>
                </a:lnTo>
                <a:lnTo>
                  <a:pt x="8219" y="62806"/>
                </a:lnTo>
                <a:lnTo>
                  <a:pt x="8571" y="309718"/>
                </a:lnTo>
                <a:lnTo>
                  <a:pt x="8573" y="270937"/>
                </a:lnTo>
                <a:lnTo>
                  <a:pt x="9525" y="259275"/>
                </a:lnTo>
                <a:lnTo>
                  <a:pt x="13123" y="228536"/>
                </a:lnTo>
                <a:lnTo>
                  <a:pt x="15416" y="214815"/>
                </a:lnTo>
                <a:lnTo>
                  <a:pt x="17898" y="202810"/>
                </a:lnTo>
                <a:lnTo>
                  <a:pt x="28724" y="158460"/>
                </a:lnTo>
                <a:lnTo>
                  <a:pt x="33436" y="145237"/>
                </a:lnTo>
                <a:lnTo>
                  <a:pt x="39437" y="130707"/>
                </a:lnTo>
                <a:lnTo>
                  <a:pt x="46293" y="115306"/>
                </a:lnTo>
                <a:lnTo>
                  <a:pt x="52770" y="102180"/>
                </a:lnTo>
                <a:lnTo>
                  <a:pt x="58992" y="90573"/>
                </a:lnTo>
                <a:lnTo>
                  <a:pt x="65046" y="79976"/>
                </a:lnTo>
                <a:lnTo>
                  <a:pt x="70986" y="71007"/>
                </a:lnTo>
                <a:lnTo>
                  <a:pt x="76852" y="63123"/>
                </a:lnTo>
                <a:lnTo>
                  <a:pt x="82667" y="55962"/>
                </a:lnTo>
                <a:lnTo>
                  <a:pt x="90354" y="49283"/>
                </a:lnTo>
                <a:lnTo>
                  <a:pt x="99289" y="42925"/>
                </a:lnTo>
                <a:lnTo>
                  <a:pt x="109055" y="36782"/>
                </a:lnTo>
                <a:lnTo>
                  <a:pt x="122447" y="29955"/>
                </a:lnTo>
                <a:lnTo>
                  <a:pt x="132526" y="26922"/>
                </a:lnTo>
                <a:lnTo>
                  <a:pt x="143355" y="25573"/>
                </a:lnTo>
                <a:lnTo>
                  <a:pt x="147958" y="26166"/>
                </a:lnTo>
                <a:lnTo>
                  <a:pt x="151979" y="27514"/>
                </a:lnTo>
                <a:lnTo>
                  <a:pt x="155612" y="29365"/>
                </a:lnTo>
                <a:lnTo>
                  <a:pt x="164728" y="36502"/>
                </a:lnTo>
                <a:lnTo>
                  <a:pt x="169827" y="41072"/>
                </a:lnTo>
                <a:lnTo>
                  <a:pt x="173225" y="46024"/>
                </a:lnTo>
                <a:lnTo>
                  <a:pt x="175491" y="51230"/>
                </a:lnTo>
                <a:lnTo>
                  <a:pt x="177001" y="56606"/>
                </a:lnTo>
                <a:lnTo>
                  <a:pt x="183678" y="82375"/>
                </a:lnTo>
                <a:lnTo>
                  <a:pt x="185317" y="91656"/>
                </a:lnTo>
                <a:lnTo>
                  <a:pt x="186410" y="100702"/>
                </a:lnTo>
                <a:lnTo>
                  <a:pt x="187138" y="109589"/>
                </a:lnTo>
                <a:lnTo>
                  <a:pt x="187624" y="118372"/>
                </a:lnTo>
                <a:lnTo>
                  <a:pt x="188163" y="135750"/>
                </a:lnTo>
                <a:lnTo>
                  <a:pt x="189260" y="144385"/>
                </a:lnTo>
                <a:lnTo>
                  <a:pt x="190943" y="152999"/>
                </a:lnTo>
                <a:lnTo>
                  <a:pt x="193018" y="161600"/>
                </a:lnTo>
                <a:lnTo>
                  <a:pt x="200489" y="196457"/>
                </a:lnTo>
                <a:lnTo>
                  <a:pt x="203192" y="205812"/>
                </a:lnTo>
                <a:lnTo>
                  <a:pt x="205946" y="213000"/>
                </a:lnTo>
                <a:lnTo>
                  <a:pt x="208735" y="218745"/>
                </a:lnTo>
                <a:lnTo>
                  <a:pt x="212499" y="224480"/>
                </a:lnTo>
                <a:lnTo>
                  <a:pt x="216913" y="230208"/>
                </a:lnTo>
                <a:lnTo>
                  <a:pt x="221762" y="235932"/>
                </a:lnTo>
                <a:lnTo>
                  <a:pt x="229688" y="244832"/>
                </a:lnTo>
                <a:lnTo>
                  <a:pt x="233136" y="248538"/>
                </a:lnTo>
                <a:lnTo>
                  <a:pt x="236386" y="251010"/>
                </a:lnTo>
                <a:lnTo>
                  <a:pt x="242538" y="253756"/>
                </a:lnTo>
                <a:lnTo>
                  <a:pt x="255908" y="255301"/>
                </a:lnTo>
                <a:lnTo>
                  <a:pt x="267383" y="255759"/>
                </a:lnTo>
                <a:lnTo>
                  <a:pt x="270648" y="254871"/>
                </a:lnTo>
                <a:lnTo>
                  <a:pt x="280746" y="249070"/>
                </a:lnTo>
                <a:lnTo>
                  <a:pt x="294428" y="241318"/>
                </a:lnTo>
                <a:lnTo>
                  <a:pt x="301672" y="235796"/>
                </a:lnTo>
                <a:lnTo>
                  <a:pt x="308066" y="227626"/>
                </a:lnTo>
                <a:lnTo>
                  <a:pt x="311105" y="222781"/>
                </a:lnTo>
                <a:lnTo>
                  <a:pt x="315989" y="215740"/>
                </a:lnTo>
                <a:lnTo>
                  <a:pt x="329034" y="197758"/>
                </a:lnTo>
                <a:lnTo>
                  <a:pt x="334608" y="189534"/>
                </a:lnTo>
                <a:lnTo>
                  <a:pt x="339278" y="182146"/>
                </a:lnTo>
                <a:lnTo>
                  <a:pt x="343343" y="175315"/>
                </a:lnTo>
                <a:lnTo>
                  <a:pt x="347005" y="167904"/>
                </a:lnTo>
                <a:lnTo>
                  <a:pt x="350399" y="160106"/>
                </a:lnTo>
                <a:lnTo>
                  <a:pt x="353615" y="152050"/>
                </a:lnTo>
                <a:lnTo>
                  <a:pt x="359727" y="135478"/>
                </a:lnTo>
                <a:lnTo>
                  <a:pt x="362690" y="127058"/>
                </a:lnTo>
                <a:lnTo>
                  <a:pt x="365619" y="119541"/>
                </a:lnTo>
                <a:lnTo>
                  <a:pt x="368523" y="112624"/>
                </a:lnTo>
                <a:lnTo>
                  <a:pt x="371412" y="106107"/>
                </a:lnTo>
                <a:lnTo>
                  <a:pt x="373338" y="98906"/>
                </a:lnTo>
                <a:lnTo>
                  <a:pt x="374622" y="91247"/>
                </a:lnTo>
                <a:lnTo>
                  <a:pt x="375478" y="83283"/>
                </a:lnTo>
                <a:lnTo>
                  <a:pt x="377001" y="76070"/>
                </a:lnTo>
                <a:lnTo>
                  <a:pt x="378970" y="69356"/>
                </a:lnTo>
                <a:lnTo>
                  <a:pt x="381234" y="62975"/>
                </a:lnTo>
                <a:lnTo>
                  <a:pt x="382743" y="54910"/>
                </a:lnTo>
                <a:lnTo>
                  <a:pt x="383750" y="45725"/>
                </a:lnTo>
                <a:lnTo>
                  <a:pt x="384420" y="35791"/>
                </a:lnTo>
                <a:lnTo>
                  <a:pt x="385166" y="19673"/>
                </a:lnTo>
                <a:lnTo>
                  <a:pt x="385365" y="12708"/>
                </a:lnTo>
                <a:lnTo>
                  <a:pt x="384545" y="8064"/>
                </a:lnTo>
                <a:lnTo>
                  <a:pt x="383046" y="4968"/>
                </a:lnTo>
                <a:lnTo>
                  <a:pt x="381094" y="2905"/>
                </a:lnTo>
                <a:lnTo>
                  <a:pt x="378840" y="1529"/>
                </a:lnTo>
                <a:lnTo>
                  <a:pt x="373796" y="0"/>
                </a:lnTo>
                <a:lnTo>
                  <a:pt x="371117" y="545"/>
                </a:lnTo>
                <a:lnTo>
                  <a:pt x="365601" y="3690"/>
                </a:lnTo>
                <a:lnTo>
                  <a:pt x="357141" y="10817"/>
                </a:lnTo>
                <a:lnTo>
                  <a:pt x="351452" y="18733"/>
                </a:lnTo>
                <a:lnTo>
                  <a:pt x="348601" y="23511"/>
                </a:lnTo>
                <a:lnTo>
                  <a:pt x="344796" y="30506"/>
                </a:lnTo>
                <a:lnTo>
                  <a:pt x="335487" y="48439"/>
                </a:lnTo>
                <a:lnTo>
                  <a:pt x="331291" y="57602"/>
                </a:lnTo>
                <a:lnTo>
                  <a:pt x="327541" y="66569"/>
                </a:lnTo>
                <a:lnTo>
                  <a:pt x="324088" y="75404"/>
                </a:lnTo>
                <a:lnTo>
                  <a:pt x="320834" y="83199"/>
                </a:lnTo>
                <a:lnTo>
                  <a:pt x="317711" y="90301"/>
                </a:lnTo>
                <a:lnTo>
                  <a:pt x="314678" y="96941"/>
                </a:lnTo>
                <a:lnTo>
                  <a:pt x="312655" y="103272"/>
                </a:lnTo>
                <a:lnTo>
                  <a:pt x="311307" y="109398"/>
                </a:lnTo>
                <a:lnTo>
                  <a:pt x="310408" y="115387"/>
                </a:lnTo>
                <a:lnTo>
                  <a:pt x="309809" y="122237"/>
                </a:lnTo>
                <a:lnTo>
                  <a:pt x="309410" y="129661"/>
                </a:lnTo>
                <a:lnTo>
                  <a:pt x="308965" y="144578"/>
                </a:lnTo>
                <a:lnTo>
                  <a:pt x="308768" y="157558"/>
                </a:lnTo>
                <a:lnTo>
                  <a:pt x="309668" y="163686"/>
                </a:lnTo>
                <a:lnTo>
                  <a:pt x="311220" y="169676"/>
                </a:lnTo>
                <a:lnTo>
                  <a:pt x="313207" y="175575"/>
                </a:lnTo>
                <a:lnTo>
                  <a:pt x="315485" y="181412"/>
                </a:lnTo>
                <a:lnTo>
                  <a:pt x="317956" y="187209"/>
                </a:lnTo>
                <a:lnTo>
                  <a:pt x="323241" y="198730"/>
                </a:lnTo>
                <a:lnTo>
                  <a:pt x="328766" y="210200"/>
                </a:lnTo>
                <a:lnTo>
                  <a:pt x="334396" y="219108"/>
                </a:lnTo>
                <a:lnTo>
                  <a:pt x="340072" y="226242"/>
                </a:lnTo>
                <a:lnTo>
                  <a:pt x="345771" y="232588"/>
                </a:lnTo>
                <a:lnTo>
                  <a:pt x="358885" y="241515"/>
                </a:lnTo>
                <a:lnTo>
                  <a:pt x="369372" y="244773"/>
                </a:lnTo>
                <a:lnTo>
                  <a:pt x="382288" y="247174"/>
                </a:lnTo>
                <a:lnTo>
                  <a:pt x="400728" y="251416"/>
                </a:lnTo>
                <a:lnTo>
                  <a:pt x="409075" y="251975"/>
                </a:lnTo>
                <a:lnTo>
                  <a:pt x="423428" y="250057"/>
                </a:lnTo>
                <a:lnTo>
                  <a:pt x="437669" y="248173"/>
                </a:lnTo>
                <a:lnTo>
                  <a:pt x="447250" y="247732"/>
                </a:lnTo>
                <a:lnTo>
                  <a:pt x="462915" y="2473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25"/>
          <p:cNvSpPr/>
          <p:nvPr/>
        </p:nvSpPr>
        <p:spPr>
          <a:xfrm>
            <a:off x="6420938" y="3977640"/>
            <a:ext cx="287520" cy="422887"/>
          </a:xfrm>
          <a:custGeom>
            <a:avLst/>
            <a:gdLst/>
            <a:ahLst/>
            <a:cxnLst/>
            <a:rect l="0" t="0" r="0" b="0"/>
            <a:pathLst>
              <a:path w="287520" h="422887">
                <a:moveTo>
                  <a:pt x="124642" y="0"/>
                </a:moveTo>
                <a:lnTo>
                  <a:pt x="106438" y="4550"/>
                </a:lnTo>
                <a:lnTo>
                  <a:pt x="100124" y="6844"/>
                </a:lnTo>
                <a:lnTo>
                  <a:pt x="94961" y="9325"/>
                </a:lnTo>
                <a:lnTo>
                  <a:pt x="90568" y="11931"/>
                </a:lnTo>
                <a:lnTo>
                  <a:pt x="83828" y="16527"/>
                </a:lnTo>
                <a:lnTo>
                  <a:pt x="66179" y="29253"/>
                </a:lnTo>
                <a:lnTo>
                  <a:pt x="58997" y="36646"/>
                </a:lnTo>
                <a:lnTo>
                  <a:pt x="53256" y="44433"/>
                </a:lnTo>
                <a:lnTo>
                  <a:pt x="28097" y="86564"/>
                </a:lnTo>
                <a:lnTo>
                  <a:pt x="23131" y="97714"/>
                </a:lnTo>
                <a:lnTo>
                  <a:pt x="19820" y="108005"/>
                </a:lnTo>
                <a:lnTo>
                  <a:pt x="17613" y="117724"/>
                </a:lnTo>
                <a:lnTo>
                  <a:pt x="15190" y="127059"/>
                </a:lnTo>
                <a:lnTo>
                  <a:pt x="12621" y="136141"/>
                </a:lnTo>
                <a:lnTo>
                  <a:pt x="9956" y="145053"/>
                </a:lnTo>
                <a:lnTo>
                  <a:pt x="8180" y="152899"/>
                </a:lnTo>
                <a:lnTo>
                  <a:pt x="6996" y="160035"/>
                </a:lnTo>
                <a:lnTo>
                  <a:pt x="6206" y="166698"/>
                </a:lnTo>
                <a:lnTo>
                  <a:pt x="4727" y="175902"/>
                </a:lnTo>
                <a:lnTo>
                  <a:pt x="544" y="198828"/>
                </a:lnTo>
                <a:lnTo>
                  <a:pt x="0" y="208752"/>
                </a:lnTo>
                <a:lnTo>
                  <a:pt x="590" y="217273"/>
                </a:lnTo>
                <a:lnTo>
                  <a:pt x="1935" y="224859"/>
                </a:lnTo>
                <a:lnTo>
                  <a:pt x="3431" y="235827"/>
                </a:lnTo>
                <a:lnTo>
                  <a:pt x="3829" y="240085"/>
                </a:lnTo>
                <a:lnTo>
                  <a:pt x="5048" y="243877"/>
                </a:lnTo>
                <a:lnTo>
                  <a:pt x="8941" y="250629"/>
                </a:lnTo>
                <a:lnTo>
                  <a:pt x="11313" y="252811"/>
                </a:lnTo>
                <a:lnTo>
                  <a:pt x="13847" y="254266"/>
                </a:lnTo>
                <a:lnTo>
                  <a:pt x="16488" y="255236"/>
                </a:lnTo>
                <a:lnTo>
                  <a:pt x="19202" y="254930"/>
                </a:lnTo>
                <a:lnTo>
                  <a:pt x="21964" y="253773"/>
                </a:lnTo>
                <a:lnTo>
                  <a:pt x="24757" y="252049"/>
                </a:lnTo>
                <a:lnTo>
                  <a:pt x="30401" y="250134"/>
                </a:lnTo>
                <a:lnTo>
                  <a:pt x="33240" y="249623"/>
                </a:lnTo>
                <a:lnTo>
                  <a:pt x="38933" y="246516"/>
                </a:lnTo>
                <a:lnTo>
                  <a:pt x="47495" y="239411"/>
                </a:lnTo>
                <a:lnTo>
                  <a:pt x="50350" y="236760"/>
                </a:lnTo>
                <a:lnTo>
                  <a:pt x="56063" y="223654"/>
                </a:lnTo>
                <a:lnTo>
                  <a:pt x="72043" y="175094"/>
                </a:lnTo>
                <a:lnTo>
                  <a:pt x="82532" y="146082"/>
                </a:lnTo>
                <a:lnTo>
                  <a:pt x="87996" y="131678"/>
                </a:lnTo>
                <a:lnTo>
                  <a:pt x="91638" y="120170"/>
                </a:lnTo>
                <a:lnTo>
                  <a:pt x="94067" y="110593"/>
                </a:lnTo>
                <a:lnTo>
                  <a:pt x="95686" y="102304"/>
                </a:lnTo>
                <a:lnTo>
                  <a:pt x="97718" y="94872"/>
                </a:lnTo>
                <a:lnTo>
                  <a:pt x="100025" y="88013"/>
                </a:lnTo>
                <a:lnTo>
                  <a:pt x="104176" y="75312"/>
                </a:lnTo>
                <a:lnTo>
                  <a:pt x="106020" y="63317"/>
                </a:lnTo>
                <a:lnTo>
                  <a:pt x="108418" y="57451"/>
                </a:lnTo>
                <a:lnTo>
                  <a:pt x="116161" y="45854"/>
                </a:lnTo>
                <a:lnTo>
                  <a:pt x="119941" y="41999"/>
                </a:lnTo>
                <a:lnTo>
                  <a:pt x="123412" y="39429"/>
                </a:lnTo>
                <a:lnTo>
                  <a:pt x="126680" y="37716"/>
                </a:lnTo>
                <a:lnTo>
                  <a:pt x="128858" y="37527"/>
                </a:lnTo>
                <a:lnTo>
                  <a:pt x="130310" y="38352"/>
                </a:lnTo>
                <a:lnTo>
                  <a:pt x="132876" y="41810"/>
                </a:lnTo>
                <a:lnTo>
                  <a:pt x="139675" y="50065"/>
                </a:lnTo>
                <a:lnTo>
                  <a:pt x="144976" y="59081"/>
                </a:lnTo>
                <a:lnTo>
                  <a:pt x="147723" y="66057"/>
                </a:lnTo>
                <a:lnTo>
                  <a:pt x="150507" y="74518"/>
                </a:lnTo>
                <a:lnTo>
                  <a:pt x="153314" y="83968"/>
                </a:lnTo>
                <a:lnTo>
                  <a:pt x="158044" y="97889"/>
                </a:lnTo>
                <a:lnTo>
                  <a:pt x="170920" y="133676"/>
                </a:lnTo>
                <a:lnTo>
                  <a:pt x="175496" y="149125"/>
                </a:lnTo>
                <a:lnTo>
                  <a:pt x="178547" y="162282"/>
                </a:lnTo>
                <a:lnTo>
                  <a:pt x="180581" y="173910"/>
                </a:lnTo>
                <a:lnTo>
                  <a:pt x="182889" y="183568"/>
                </a:lnTo>
                <a:lnTo>
                  <a:pt x="185381" y="191911"/>
                </a:lnTo>
                <a:lnTo>
                  <a:pt x="187995" y="199378"/>
                </a:lnTo>
                <a:lnTo>
                  <a:pt x="190690" y="208166"/>
                </a:lnTo>
                <a:lnTo>
                  <a:pt x="196223" y="228091"/>
                </a:lnTo>
                <a:lnTo>
                  <a:pt x="209245" y="278931"/>
                </a:lnTo>
                <a:lnTo>
                  <a:pt x="212477" y="299302"/>
                </a:lnTo>
                <a:lnTo>
                  <a:pt x="214631" y="320502"/>
                </a:lnTo>
                <a:lnTo>
                  <a:pt x="217662" y="368966"/>
                </a:lnTo>
                <a:lnTo>
                  <a:pt x="218372" y="384012"/>
                </a:lnTo>
                <a:lnTo>
                  <a:pt x="218686" y="393875"/>
                </a:lnTo>
                <a:lnTo>
                  <a:pt x="216287" y="403973"/>
                </a:lnTo>
                <a:lnTo>
                  <a:pt x="212046" y="413858"/>
                </a:lnTo>
                <a:lnTo>
                  <a:pt x="206986" y="421427"/>
                </a:lnTo>
                <a:lnTo>
                  <a:pt x="204302" y="422874"/>
                </a:lnTo>
                <a:lnTo>
                  <a:pt x="201561" y="422886"/>
                </a:lnTo>
                <a:lnTo>
                  <a:pt x="195975" y="421312"/>
                </a:lnTo>
                <a:lnTo>
                  <a:pt x="190318" y="420612"/>
                </a:lnTo>
                <a:lnTo>
                  <a:pt x="187476" y="419473"/>
                </a:lnTo>
                <a:lnTo>
                  <a:pt x="181778" y="415667"/>
                </a:lnTo>
                <a:lnTo>
                  <a:pt x="176070" y="408261"/>
                </a:lnTo>
                <a:lnTo>
                  <a:pt x="173215" y="403619"/>
                </a:lnTo>
                <a:lnTo>
                  <a:pt x="170358" y="396714"/>
                </a:lnTo>
                <a:lnTo>
                  <a:pt x="167503" y="388301"/>
                </a:lnTo>
                <a:lnTo>
                  <a:pt x="164645" y="378882"/>
                </a:lnTo>
                <a:lnTo>
                  <a:pt x="162740" y="370698"/>
                </a:lnTo>
                <a:lnTo>
                  <a:pt x="161471" y="363337"/>
                </a:lnTo>
                <a:lnTo>
                  <a:pt x="160625" y="356524"/>
                </a:lnTo>
                <a:lnTo>
                  <a:pt x="160060" y="349125"/>
                </a:lnTo>
                <a:lnTo>
                  <a:pt x="159684" y="341335"/>
                </a:lnTo>
                <a:lnTo>
                  <a:pt x="159266" y="325059"/>
                </a:lnTo>
                <a:lnTo>
                  <a:pt x="159081" y="308300"/>
                </a:lnTo>
                <a:lnTo>
                  <a:pt x="159983" y="297926"/>
                </a:lnTo>
                <a:lnTo>
                  <a:pt x="161538" y="286247"/>
                </a:lnTo>
                <a:lnTo>
                  <a:pt x="163526" y="273699"/>
                </a:lnTo>
                <a:lnTo>
                  <a:pt x="166757" y="262476"/>
                </a:lnTo>
                <a:lnTo>
                  <a:pt x="170817" y="252136"/>
                </a:lnTo>
                <a:lnTo>
                  <a:pt x="175427" y="242386"/>
                </a:lnTo>
                <a:lnTo>
                  <a:pt x="180406" y="230171"/>
                </a:lnTo>
                <a:lnTo>
                  <a:pt x="185630" y="216312"/>
                </a:lnTo>
                <a:lnTo>
                  <a:pt x="191018" y="201358"/>
                </a:lnTo>
                <a:lnTo>
                  <a:pt x="197468" y="189484"/>
                </a:lnTo>
                <a:lnTo>
                  <a:pt x="204625" y="179662"/>
                </a:lnTo>
                <a:lnTo>
                  <a:pt x="212254" y="171209"/>
                </a:lnTo>
                <a:lnTo>
                  <a:pt x="230890" y="149118"/>
                </a:lnTo>
                <a:lnTo>
                  <a:pt x="287519" y="942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26"/>
          <p:cNvSpPr/>
          <p:nvPr/>
        </p:nvSpPr>
        <p:spPr>
          <a:xfrm>
            <a:off x="6768913" y="3961428"/>
            <a:ext cx="282445" cy="306204"/>
          </a:xfrm>
          <a:custGeom>
            <a:avLst/>
            <a:gdLst/>
            <a:ahLst/>
            <a:cxnLst/>
            <a:rect l="0" t="0" r="0" b="0"/>
            <a:pathLst>
              <a:path w="282445" h="306204">
                <a:moveTo>
                  <a:pt x="136712" y="16212"/>
                </a:moveTo>
                <a:lnTo>
                  <a:pt x="118508" y="20762"/>
                </a:lnTo>
                <a:lnTo>
                  <a:pt x="112194" y="23056"/>
                </a:lnTo>
                <a:lnTo>
                  <a:pt x="107031" y="25537"/>
                </a:lnTo>
                <a:lnTo>
                  <a:pt x="102638" y="28143"/>
                </a:lnTo>
                <a:lnTo>
                  <a:pt x="97803" y="31786"/>
                </a:lnTo>
                <a:lnTo>
                  <a:pt x="92675" y="36120"/>
                </a:lnTo>
                <a:lnTo>
                  <a:pt x="87352" y="40914"/>
                </a:lnTo>
                <a:lnTo>
                  <a:pt x="76356" y="51320"/>
                </a:lnTo>
                <a:lnTo>
                  <a:pt x="70757" y="56762"/>
                </a:lnTo>
                <a:lnTo>
                  <a:pt x="66072" y="62295"/>
                </a:lnTo>
                <a:lnTo>
                  <a:pt x="61996" y="67889"/>
                </a:lnTo>
                <a:lnTo>
                  <a:pt x="58326" y="73523"/>
                </a:lnTo>
                <a:lnTo>
                  <a:pt x="26518" y="124853"/>
                </a:lnTo>
                <a:lnTo>
                  <a:pt x="20387" y="134360"/>
                </a:lnTo>
                <a:lnTo>
                  <a:pt x="16299" y="143554"/>
                </a:lnTo>
                <a:lnTo>
                  <a:pt x="13574" y="152542"/>
                </a:lnTo>
                <a:lnTo>
                  <a:pt x="11757" y="161391"/>
                </a:lnTo>
                <a:lnTo>
                  <a:pt x="4650" y="201150"/>
                </a:lnTo>
                <a:lnTo>
                  <a:pt x="2951" y="212847"/>
                </a:lnTo>
                <a:lnTo>
                  <a:pt x="1817" y="222549"/>
                </a:lnTo>
                <a:lnTo>
                  <a:pt x="1062" y="230923"/>
                </a:lnTo>
                <a:lnTo>
                  <a:pt x="559" y="238409"/>
                </a:lnTo>
                <a:lnTo>
                  <a:pt x="223" y="245306"/>
                </a:lnTo>
                <a:lnTo>
                  <a:pt x="0" y="251809"/>
                </a:lnTo>
                <a:lnTo>
                  <a:pt x="803" y="257097"/>
                </a:lnTo>
                <a:lnTo>
                  <a:pt x="4235" y="265512"/>
                </a:lnTo>
                <a:lnTo>
                  <a:pt x="8936" y="272426"/>
                </a:lnTo>
                <a:lnTo>
                  <a:pt x="11523" y="275604"/>
                </a:lnTo>
                <a:lnTo>
                  <a:pt x="14200" y="277723"/>
                </a:lnTo>
                <a:lnTo>
                  <a:pt x="16937" y="279135"/>
                </a:lnTo>
                <a:lnTo>
                  <a:pt x="19715" y="280076"/>
                </a:lnTo>
                <a:lnTo>
                  <a:pt x="23471" y="279751"/>
                </a:lnTo>
                <a:lnTo>
                  <a:pt x="27880" y="278582"/>
                </a:lnTo>
                <a:lnTo>
                  <a:pt x="32725" y="276850"/>
                </a:lnTo>
                <a:lnTo>
                  <a:pt x="40648" y="272386"/>
                </a:lnTo>
                <a:lnTo>
                  <a:pt x="44094" y="269862"/>
                </a:lnTo>
                <a:lnTo>
                  <a:pt x="46391" y="267227"/>
                </a:lnTo>
                <a:lnTo>
                  <a:pt x="47923" y="264518"/>
                </a:lnTo>
                <a:lnTo>
                  <a:pt x="48944" y="261759"/>
                </a:lnTo>
                <a:lnTo>
                  <a:pt x="52619" y="256154"/>
                </a:lnTo>
                <a:lnTo>
                  <a:pt x="54932" y="253326"/>
                </a:lnTo>
                <a:lnTo>
                  <a:pt x="57427" y="248583"/>
                </a:lnTo>
                <a:lnTo>
                  <a:pt x="60043" y="242563"/>
                </a:lnTo>
                <a:lnTo>
                  <a:pt x="96108" y="151551"/>
                </a:lnTo>
                <a:lnTo>
                  <a:pt x="103743" y="130655"/>
                </a:lnTo>
                <a:lnTo>
                  <a:pt x="113397" y="102826"/>
                </a:lnTo>
                <a:lnTo>
                  <a:pt x="115453" y="93957"/>
                </a:lnTo>
                <a:lnTo>
                  <a:pt x="116824" y="85187"/>
                </a:lnTo>
                <a:lnTo>
                  <a:pt x="117738" y="76483"/>
                </a:lnTo>
                <a:lnTo>
                  <a:pt x="120253" y="64965"/>
                </a:lnTo>
                <a:lnTo>
                  <a:pt x="123834" y="51571"/>
                </a:lnTo>
                <a:lnTo>
                  <a:pt x="128127" y="36927"/>
                </a:lnTo>
                <a:lnTo>
                  <a:pt x="130989" y="25259"/>
                </a:lnTo>
                <a:lnTo>
                  <a:pt x="132896" y="15576"/>
                </a:lnTo>
                <a:lnTo>
                  <a:pt x="134167" y="7215"/>
                </a:lnTo>
                <a:lnTo>
                  <a:pt x="135581" y="466"/>
                </a:lnTo>
                <a:lnTo>
                  <a:pt x="135958" y="0"/>
                </a:lnTo>
                <a:lnTo>
                  <a:pt x="136209" y="5403"/>
                </a:lnTo>
                <a:lnTo>
                  <a:pt x="136563" y="40315"/>
                </a:lnTo>
                <a:lnTo>
                  <a:pt x="136645" y="70739"/>
                </a:lnTo>
                <a:lnTo>
                  <a:pt x="135715" y="83996"/>
                </a:lnTo>
                <a:lnTo>
                  <a:pt x="134142" y="95691"/>
                </a:lnTo>
                <a:lnTo>
                  <a:pt x="132141" y="106345"/>
                </a:lnTo>
                <a:lnTo>
                  <a:pt x="130807" y="117258"/>
                </a:lnTo>
                <a:lnTo>
                  <a:pt x="129918" y="128344"/>
                </a:lnTo>
                <a:lnTo>
                  <a:pt x="129324" y="139544"/>
                </a:lnTo>
                <a:lnTo>
                  <a:pt x="129882" y="154630"/>
                </a:lnTo>
                <a:lnTo>
                  <a:pt x="131206" y="172309"/>
                </a:lnTo>
                <a:lnTo>
                  <a:pt x="133041" y="191714"/>
                </a:lnTo>
                <a:lnTo>
                  <a:pt x="134264" y="207508"/>
                </a:lnTo>
                <a:lnTo>
                  <a:pt x="135080" y="220895"/>
                </a:lnTo>
                <a:lnTo>
                  <a:pt x="135624" y="232677"/>
                </a:lnTo>
                <a:lnTo>
                  <a:pt x="137891" y="244342"/>
                </a:lnTo>
                <a:lnTo>
                  <a:pt x="141308" y="255929"/>
                </a:lnTo>
                <a:lnTo>
                  <a:pt x="145492" y="267463"/>
                </a:lnTo>
                <a:lnTo>
                  <a:pt x="150184" y="276105"/>
                </a:lnTo>
                <a:lnTo>
                  <a:pt x="155218" y="282819"/>
                </a:lnTo>
                <a:lnTo>
                  <a:pt x="160480" y="288247"/>
                </a:lnTo>
                <a:lnTo>
                  <a:pt x="168865" y="294279"/>
                </a:lnTo>
                <a:lnTo>
                  <a:pt x="175767" y="297912"/>
                </a:lnTo>
                <a:lnTo>
                  <a:pt x="182009" y="302702"/>
                </a:lnTo>
                <a:lnTo>
                  <a:pt x="187960" y="305465"/>
                </a:lnTo>
                <a:lnTo>
                  <a:pt x="190879" y="306203"/>
                </a:lnTo>
                <a:lnTo>
                  <a:pt x="194730" y="305741"/>
                </a:lnTo>
                <a:lnTo>
                  <a:pt x="199203" y="304482"/>
                </a:lnTo>
                <a:lnTo>
                  <a:pt x="204090" y="302689"/>
                </a:lnTo>
                <a:lnTo>
                  <a:pt x="212060" y="298158"/>
                </a:lnTo>
                <a:lnTo>
                  <a:pt x="219730" y="292016"/>
                </a:lnTo>
                <a:lnTo>
                  <a:pt x="224442" y="287711"/>
                </a:lnTo>
                <a:lnTo>
                  <a:pt x="234758" y="277848"/>
                </a:lnTo>
                <a:lnTo>
                  <a:pt x="245692" y="267115"/>
                </a:lnTo>
                <a:lnTo>
                  <a:pt x="250323" y="260632"/>
                </a:lnTo>
                <a:lnTo>
                  <a:pt x="254362" y="253454"/>
                </a:lnTo>
                <a:lnTo>
                  <a:pt x="282444" y="1962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27"/>
          <p:cNvSpPr/>
          <p:nvPr/>
        </p:nvSpPr>
        <p:spPr>
          <a:xfrm>
            <a:off x="7120042" y="3891915"/>
            <a:ext cx="42759" cy="385763"/>
          </a:xfrm>
          <a:custGeom>
            <a:avLst/>
            <a:gdLst/>
            <a:ahLst/>
            <a:cxnLst/>
            <a:rect l="0" t="0" r="0" b="0"/>
            <a:pathLst>
              <a:path w="42759" h="385763">
                <a:moveTo>
                  <a:pt x="8467" y="0"/>
                </a:moveTo>
                <a:lnTo>
                  <a:pt x="8467" y="27305"/>
                </a:lnTo>
                <a:lnTo>
                  <a:pt x="7515" y="41063"/>
                </a:lnTo>
                <a:lnTo>
                  <a:pt x="5928" y="55950"/>
                </a:lnTo>
                <a:lnTo>
                  <a:pt x="3916" y="71590"/>
                </a:lnTo>
                <a:lnTo>
                  <a:pt x="2576" y="84874"/>
                </a:lnTo>
                <a:lnTo>
                  <a:pt x="1682" y="96588"/>
                </a:lnTo>
                <a:lnTo>
                  <a:pt x="1087" y="107254"/>
                </a:lnTo>
                <a:lnTo>
                  <a:pt x="425" y="129266"/>
                </a:lnTo>
                <a:lnTo>
                  <a:pt x="0" y="188094"/>
                </a:lnTo>
                <a:lnTo>
                  <a:pt x="917" y="207311"/>
                </a:lnTo>
                <a:lnTo>
                  <a:pt x="2482" y="227742"/>
                </a:lnTo>
                <a:lnTo>
                  <a:pt x="4477" y="248983"/>
                </a:lnTo>
                <a:lnTo>
                  <a:pt x="6760" y="266001"/>
                </a:lnTo>
                <a:lnTo>
                  <a:pt x="9234" y="280204"/>
                </a:lnTo>
                <a:lnTo>
                  <a:pt x="11836" y="292530"/>
                </a:lnTo>
                <a:lnTo>
                  <a:pt x="13571" y="302652"/>
                </a:lnTo>
                <a:lnTo>
                  <a:pt x="14727" y="311306"/>
                </a:lnTo>
                <a:lnTo>
                  <a:pt x="15499" y="318979"/>
                </a:lnTo>
                <a:lnTo>
                  <a:pt x="16965" y="326000"/>
                </a:lnTo>
                <a:lnTo>
                  <a:pt x="18895" y="332586"/>
                </a:lnTo>
                <a:lnTo>
                  <a:pt x="21134" y="338881"/>
                </a:lnTo>
                <a:lnTo>
                  <a:pt x="22627" y="344983"/>
                </a:lnTo>
                <a:lnTo>
                  <a:pt x="23622" y="350956"/>
                </a:lnTo>
                <a:lnTo>
                  <a:pt x="24286" y="356843"/>
                </a:lnTo>
                <a:lnTo>
                  <a:pt x="25680" y="361720"/>
                </a:lnTo>
                <a:lnTo>
                  <a:pt x="27563" y="365925"/>
                </a:lnTo>
                <a:lnTo>
                  <a:pt x="29771" y="369679"/>
                </a:lnTo>
                <a:lnTo>
                  <a:pt x="32195" y="373135"/>
                </a:lnTo>
                <a:lnTo>
                  <a:pt x="34763" y="376391"/>
                </a:lnTo>
                <a:lnTo>
                  <a:pt x="42758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28"/>
          <p:cNvSpPr/>
          <p:nvPr/>
        </p:nvSpPr>
        <p:spPr>
          <a:xfrm>
            <a:off x="7034212" y="4003567"/>
            <a:ext cx="282894" cy="265539"/>
          </a:xfrm>
          <a:custGeom>
            <a:avLst/>
            <a:gdLst/>
            <a:ahLst/>
            <a:cxnLst/>
            <a:rect l="0" t="0" r="0" b="0"/>
            <a:pathLst>
              <a:path w="282894" h="265539">
                <a:moveTo>
                  <a:pt x="0" y="68370"/>
                </a:moveTo>
                <a:lnTo>
                  <a:pt x="18204" y="63819"/>
                </a:lnTo>
                <a:lnTo>
                  <a:pt x="25471" y="61526"/>
                </a:lnTo>
                <a:lnTo>
                  <a:pt x="32221" y="59045"/>
                </a:lnTo>
                <a:lnTo>
                  <a:pt x="38626" y="56439"/>
                </a:lnTo>
                <a:lnTo>
                  <a:pt x="44800" y="54701"/>
                </a:lnTo>
                <a:lnTo>
                  <a:pt x="50822" y="53542"/>
                </a:lnTo>
                <a:lnTo>
                  <a:pt x="56741" y="52770"/>
                </a:lnTo>
                <a:lnTo>
                  <a:pt x="62593" y="51303"/>
                </a:lnTo>
                <a:lnTo>
                  <a:pt x="68398" y="49372"/>
                </a:lnTo>
                <a:lnTo>
                  <a:pt x="74175" y="47132"/>
                </a:lnTo>
                <a:lnTo>
                  <a:pt x="79929" y="44686"/>
                </a:lnTo>
                <a:lnTo>
                  <a:pt x="91404" y="39429"/>
                </a:lnTo>
                <a:lnTo>
                  <a:pt x="155251" y="7856"/>
                </a:lnTo>
                <a:lnTo>
                  <a:pt x="162556" y="5167"/>
                </a:lnTo>
                <a:lnTo>
                  <a:pt x="169331" y="3375"/>
                </a:lnTo>
                <a:lnTo>
                  <a:pt x="175752" y="2180"/>
                </a:lnTo>
                <a:lnTo>
                  <a:pt x="181938" y="1383"/>
                </a:lnTo>
                <a:lnTo>
                  <a:pt x="187967" y="852"/>
                </a:lnTo>
                <a:lnTo>
                  <a:pt x="193891" y="498"/>
                </a:lnTo>
                <a:lnTo>
                  <a:pt x="205554" y="105"/>
                </a:lnTo>
                <a:lnTo>
                  <a:pt x="211331" y="0"/>
                </a:lnTo>
                <a:lnTo>
                  <a:pt x="216135" y="883"/>
                </a:lnTo>
                <a:lnTo>
                  <a:pt x="224013" y="4403"/>
                </a:lnTo>
                <a:lnTo>
                  <a:pt x="229252" y="7189"/>
                </a:lnTo>
                <a:lnTo>
                  <a:pt x="233018" y="12921"/>
                </a:lnTo>
                <a:lnTo>
                  <a:pt x="235355" y="17117"/>
                </a:lnTo>
                <a:lnTo>
                  <a:pt x="237866" y="22771"/>
                </a:lnTo>
                <a:lnTo>
                  <a:pt x="240492" y="29398"/>
                </a:lnTo>
                <a:lnTo>
                  <a:pt x="243195" y="36674"/>
                </a:lnTo>
                <a:lnTo>
                  <a:pt x="245950" y="45334"/>
                </a:lnTo>
                <a:lnTo>
                  <a:pt x="248740" y="54918"/>
                </a:lnTo>
                <a:lnTo>
                  <a:pt x="251551" y="65117"/>
                </a:lnTo>
                <a:lnTo>
                  <a:pt x="253426" y="76679"/>
                </a:lnTo>
                <a:lnTo>
                  <a:pt x="254676" y="89149"/>
                </a:lnTo>
                <a:lnTo>
                  <a:pt x="255509" y="102225"/>
                </a:lnTo>
                <a:lnTo>
                  <a:pt x="256435" y="124374"/>
                </a:lnTo>
                <a:lnTo>
                  <a:pt x="256682" y="134282"/>
                </a:lnTo>
                <a:lnTo>
                  <a:pt x="258751" y="148506"/>
                </a:lnTo>
                <a:lnTo>
                  <a:pt x="262036" y="165609"/>
                </a:lnTo>
                <a:lnTo>
                  <a:pt x="269813" y="201122"/>
                </a:lnTo>
                <a:lnTo>
                  <a:pt x="276445" y="229606"/>
                </a:lnTo>
                <a:lnTo>
                  <a:pt x="278594" y="239678"/>
                </a:lnTo>
                <a:lnTo>
                  <a:pt x="280027" y="247346"/>
                </a:lnTo>
                <a:lnTo>
                  <a:pt x="282893" y="2655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29"/>
          <p:cNvSpPr/>
          <p:nvPr/>
        </p:nvSpPr>
        <p:spPr>
          <a:xfrm>
            <a:off x="7377112" y="3969067"/>
            <a:ext cx="240031" cy="259010"/>
          </a:xfrm>
          <a:custGeom>
            <a:avLst/>
            <a:gdLst/>
            <a:ahLst/>
            <a:cxnLst/>
            <a:rect l="0" t="0" r="0" b="0"/>
            <a:pathLst>
              <a:path w="240031" h="259010">
                <a:moveTo>
                  <a:pt x="0" y="17145"/>
                </a:moveTo>
                <a:lnTo>
                  <a:pt x="27532" y="72210"/>
                </a:lnTo>
                <a:lnTo>
                  <a:pt x="31690" y="83382"/>
                </a:lnTo>
                <a:lnTo>
                  <a:pt x="36367" y="97498"/>
                </a:lnTo>
                <a:lnTo>
                  <a:pt x="41389" y="113576"/>
                </a:lnTo>
                <a:lnTo>
                  <a:pt x="59671" y="164461"/>
                </a:lnTo>
                <a:lnTo>
                  <a:pt x="71213" y="195366"/>
                </a:lnTo>
                <a:lnTo>
                  <a:pt x="79860" y="215969"/>
                </a:lnTo>
                <a:lnTo>
                  <a:pt x="86578" y="229704"/>
                </a:lnTo>
                <a:lnTo>
                  <a:pt x="92009" y="238861"/>
                </a:lnTo>
                <a:lnTo>
                  <a:pt x="95629" y="245918"/>
                </a:lnTo>
                <a:lnTo>
                  <a:pt x="98043" y="251576"/>
                </a:lnTo>
                <a:lnTo>
                  <a:pt x="99652" y="256300"/>
                </a:lnTo>
                <a:lnTo>
                  <a:pt x="101677" y="258496"/>
                </a:lnTo>
                <a:lnTo>
                  <a:pt x="103980" y="259009"/>
                </a:lnTo>
                <a:lnTo>
                  <a:pt x="106467" y="258397"/>
                </a:lnTo>
                <a:lnTo>
                  <a:pt x="108126" y="257037"/>
                </a:lnTo>
                <a:lnTo>
                  <a:pt x="109231" y="255179"/>
                </a:lnTo>
                <a:lnTo>
                  <a:pt x="109968" y="252986"/>
                </a:lnTo>
                <a:lnTo>
                  <a:pt x="110788" y="245471"/>
                </a:lnTo>
                <a:lnTo>
                  <a:pt x="111006" y="240800"/>
                </a:lnTo>
                <a:lnTo>
                  <a:pt x="112104" y="235781"/>
                </a:lnTo>
                <a:lnTo>
                  <a:pt x="113788" y="230530"/>
                </a:lnTo>
                <a:lnTo>
                  <a:pt x="115863" y="225124"/>
                </a:lnTo>
                <a:lnTo>
                  <a:pt x="127887" y="190211"/>
                </a:lnTo>
                <a:lnTo>
                  <a:pt x="133835" y="175385"/>
                </a:lnTo>
                <a:lnTo>
                  <a:pt x="140659" y="159786"/>
                </a:lnTo>
                <a:lnTo>
                  <a:pt x="148065" y="143671"/>
                </a:lnTo>
                <a:lnTo>
                  <a:pt x="153955" y="130071"/>
                </a:lnTo>
                <a:lnTo>
                  <a:pt x="158834" y="118147"/>
                </a:lnTo>
                <a:lnTo>
                  <a:pt x="163039" y="107339"/>
                </a:lnTo>
                <a:lnTo>
                  <a:pt x="167748" y="97277"/>
                </a:lnTo>
                <a:lnTo>
                  <a:pt x="172792" y="87711"/>
                </a:lnTo>
                <a:lnTo>
                  <a:pt x="178060" y="78477"/>
                </a:lnTo>
                <a:lnTo>
                  <a:pt x="184429" y="68511"/>
                </a:lnTo>
                <a:lnTo>
                  <a:pt x="191533" y="58056"/>
                </a:lnTo>
                <a:lnTo>
                  <a:pt x="199126" y="47277"/>
                </a:lnTo>
                <a:lnTo>
                  <a:pt x="206093" y="38185"/>
                </a:lnTo>
                <a:lnTo>
                  <a:pt x="212643" y="30219"/>
                </a:lnTo>
                <a:lnTo>
                  <a:pt x="224048" y="1724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30"/>
          <p:cNvSpPr/>
          <p:nvPr/>
        </p:nvSpPr>
        <p:spPr>
          <a:xfrm>
            <a:off x="7634287" y="3961462"/>
            <a:ext cx="351473" cy="349589"/>
          </a:xfrm>
          <a:custGeom>
            <a:avLst/>
            <a:gdLst/>
            <a:ahLst/>
            <a:cxnLst/>
            <a:rect l="0" t="0" r="0" b="0"/>
            <a:pathLst>
              <a:path w="351473" h="349589">
                <a:moveTo>
                  <a:pt x="0" y="127620"/>
                </a:moveTo>
                <a:lnTo>
                  <a:pt x="0" y="141272"/>
                </a:lnTo>
                <a:lnTo>
                  <a:pt x="953" y="146247"/>
                </a:lnTo>
                <a:lnTo>
                  <a:pt x="4551" y="154314"/>
                </a:lnTo>
                <a:lnTo>
                  <a:pt x="11932" y="164210"/>
                </a:lnTo>
                <a:lnTo>
                  <a:pt x="20151" y="173175"/>
                </a:lnTo>
                <a:lnTo>
                  <a:pt x="23912" y="175135"/>
                </a:lnTo>
                <a:lnTo>
                  <a:pt x="33170" y="177313"/>
                </a:lnTo>
                <a:lnTo>
                  <a:pt x="41095" y="178281"/>
                </a:lnTo>
                <a:lnTo>
                  <a:pt x="48744" y="178711"/>
                </a:lnTo>
                <a:lnTo>
                  <a:pt x="58494" y="178902"/>
                </a:lnTo>
                <a:lnTo>
                  <a:pt x="64714" y="178001"/>
                </a:lnTo>
                <a:lnTo>
                  <a:pt x="71718" y="176447"/>
                </a:lnTo>
                <a:lnTo>
                  <a:pt x="79244" y="174459"/>
                </a:lnTo>
                <a:lnTo>
                  <a:pt x="90147" y="169710"/>
                </a:lnTo>
                <a:lnTo>
                  <a:pt x="99120" y="164424"/>
                </a:lnTo>
                <a:lnTo>
                  <a:pt x="109458" y="158900"/>
                </a:lnTo>
                <a:lnTo>
                  <a:pt x="116787" y="154188"/>
                </a:lnTo>
                <a:lnTo>
                  <a:pt x="125484" y="148190"/>
                </a:lnTo>
                <a:lnTo>
                  <a:pt x="135091" y="141333"/>
                </a:lnTo>
                <a:lnTo>
                  <a:pt x="142448" y="134857"/>
                </a:lnTo>
                <a:lnTo>
                  <a:pt x="148306" y="128635"/>
                </a:lnTo>
                <a:lnTo>
                  <a:pt x="153164" y="122582"/>
                </a:lnTo>
                <a:lnTo>
                  <a:pt x="157353" y="116641"/>
                </a:lnTo>
                <a:lnTo>
                  <a:pt x="161099" y="110776"/>
                </a:lnTo>
                <a:lnTo>
                  <a:pt x="167802" y="100132"/>
                </a:lnTo>
                <a:lnTo>
                  <a:pt x="177884" y="86879"/>
                </a:lnTo>
                <a:lnTo>
                  <a:pt x="187327" y="73318"/>
                </a:lnTo>
                <a:lnTo>
                  <a:pt x="191560" y="64748"/>
                </a:lnTo>
                <a:lnTo>
                  <a:pt x="195334" y="55226"/>
                </a:lnTo>
                <a:lnTo>
                  <a:pt x="198803" y="45067"/>
                </a:lnTo>
                <a:lnTo>
                  <a:pt x="200162" y="37342"/>
                </a:lnTo>
                <a:lnTo>
                  <a:pt x="200116" y="31240"/>
                </a:lnTo>
                <a:lnTo>
                  <a:pt x="197527" y="20967"/>
                </a:lnTo>
                <a:lnTo>
                  <a:pt x="193199" y="10051"/>
                </a:lnTo>
                <a:lnTo>
                  <a:pt x="190712" y="6378"/>
                </a:lnTo>
                <a:lnTo>
                  <a:pt x="188101" y="3930"/>
                </a:lnTo>
                <a:lnTo>
                  <a:pt x="185409" y="2298"/>
                </a:lnTo>
                <a:lnTo>
                  <a:pt x="179876" y="484"/>
                </a:lnTo>
                <a:lnTo>
                  <a:pt x="177067" y="0"/>
                </a:lnTo>
                <a:lnTo>
                  <a:pt x="168867" y="2003"/>
                </a:lnTo>
                <a:lnTo>
                  <a:pt x="159825" y="6067"/>
                </a:lnTo>
                <a:lnTo>
                  <a:pt x="148426" y="13711"/>
                </a:lnTo>
                <a:lnTo>
                  <a:pt x="138675" y="19209"/>
                </a:lnTo>
                <a:lnTo>
                  <a:pt x="127991" y="27367"/>
                </a:lnTo>
                <a:lnTo>
                  <a:pt x="122475" y="32210"/>
                </a:lnTo>
                <a:lnTo>
                  <a:pt x="114988" y="41153"/>
                </a:lnTo>
                <a:lnTo>
                  <a:pt x="106187" y="52831"/>
                </a:lnTo>
                <a:lnTo>
                  <a:pt x="88152" y="78188"/>
                </a:lnTo>
                <a:lnTo>
                  <a:pt x="73786" y="98983"/>
                </a:lnTo>
                <a:lnTo>
                  <a:pt x="67288" y="113291"/>
                </a:lnTo>
                <a:lnTo>
                  <a:pt x="61051" y="130450"/>
                </a:lnTo>
                <a:lnTo>
                  <a:pt x="54988" y="149510"/>
                </a:lnTo>
                <a:lnTo>
                  <a:pt x="49041" y="169835"/>
                </a:lnTo>
                <a:lnTo>
                  <a:pt x="37354" y="212740"/>
                </a:lnTo>
                <a:lnTo>
                  <a:pt x="33475" y="230087"/>
                </a:lnTo>
                <a:lnTo>
                  <a:pt x="30890" y="244509"/>
                </a:lnTo>
                <a:lnTo>
                  <a:pt x="29166" y="256981"/>
                </a:lnTo>
                <a:lnTo>
                  <a:pt x="28016" y="268153"/>
                </a:lnTo>
                <a:lnTo>
                  <a:pt x="27250" y="278459"/>
                </a:lnTo>
                <a:lnTo>
                  <a:pt x="26739" y="288186"/>
                </a:lnTo>
                <a:lnTo>
                  <a:pt x="27351" y="296577"/>
                </a:lnTo>
                <a:lnTo>
                  <a:pt x="28711" y="304076"/>
                </a:lnTo>
                <a:lnTo>
                  <a:pt x="30572" y="310980"/>
                </a:lnTo>
                <a:lnTo>
                  <a:pt x="35178" y="321191"/>
                </a:lnTo>
                <a:lnTo>
                  <a:pt x="41352" y="329857"/>
                </a:lnTo>
                <a:lnTo>
                  <a:pt x="50446" y="340058"/>
                </a:lnTo>
                <a:lnTo>
                  <a:pt x="55538" y="343540"/>
                </a:lnTo>
                <a:lnTo>
                  <a:pt x="66277" y="347410"/>
                </a:lnTo>
                <a:lnTo>
                  <a:pt x="71806" y="348442"/>
                </a:lnTo>
                <a:lnTo>
                  <a:pt x="77398" y="349130"/>
                </a:lnTo>
                <a:lnTo>
                  <a:pt x="83031" y="349588"/>
                </a:lnTo>
                <a:lnTo>
                  <a:pt x="89645" y="348941"/>
                </a:lnTo>
                <a:lnTo>
                  <a:pt x="96910" y="347558"/>
                </a:lnTo>
                <a:lnTo>
                  <a:pt x="104612" y="345682"/>
                </a:lnTo>
                <a:lnTo>
                  <a:pt x="111652" y="343480"/>
                </a:lnTo>
                <a:lnTo>
                  <a:pt x="118249" y="341059"/>
                </a:lnTo>
                <a:lnTo>
                  <a:pt x="124554" y="338493"/>
                </a:lnTo>
                <a:lnTo>
                  <a:pt x="131613" y="333925"/>
                </a:lnTo>
                <a:lnTo>
                  <a:pt x="139178" y="328021"/>
                </a:lnTo>
                <a:lnTo>
                  <a:pt x="147077" y="321228"/>
                </a:lnTo>
                <a:lnTo>
                  <a:pt x="155202" y="314795"/>
                </a:lnTo>
                <a:lnTo>
                  <a:pt x="163475" y="308601"/>
                </a:lnTo>
                <a:lnTo>
                  <a:pt x="171848" y="302566"/>
                </a:lnTo>
                <a:lnTo>
                  <a:pt x="183145" y="293781"/>
                </a:lnTo>
                <a:lnTo>
                  <a:pt x="223493" y="261519"/>
                </a:lnTo>
                <a:lnTo>
                  <a:pt x="234721" y="253081"/>
                </a:lnTo>
                <a:lnTo>
                  <a:pt x="254815" y="238626"/>
                </a:lnTo>
                <a:lnTo>
                  <a:pt x="273272" y="225851"/>
                </a:lnTo>
                <a:lnTo>
                  <a:pt x="281241" y="219778"/>
                </a:lnTo>
                <a:lnTo>
                  <a:pt x="288460" y="213823"/>
                </a:lnTo>
                <a:lnTo>
                  <a:pt x="295176" y="207949"/>
                </a:lnTo>
                <a:lnTo>
                  <a:pt x="303464" y="200223"/>
                </a:lnTo>
                <a:lnTo>
                  <a:pt x="322833" y="181478"/>
                </a:lnTo>
                <a:lnTo>
                  <a:pt x="329523" y="174003"/>
                </a:lnTo>
                <a:lnTo>
                  <a:pt x="351472" y="1447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31"/>
          <p:cNvSpPr/>
          <p:nvPr/>
        </p:nvSpPr>
        <p:spPr>
          <a:xfrm>
            <a:off x="2739389" y="4766309"/>
            <a:ext cx="17147" cy="291467"/>
          </a:xfrm>
          <a:custGeom>
            <a:avLst/>
            <a:gdLst/>
            <a:ahLst/>
            <a:cxnLst/>
            <a:rect l="0" t="0" r="0" b="0"/>
            <a:pathLst>
              <a:path w="17147" h="291467">
                <a:moveTo>
                  <a:pt x="0" y="0"/>
                </a:moveTo>
                <a:lnTo>
                  <a:pt x="0" y="11932"/>
                </a:lnTo>
                <a:lnTo>
                  <a:pt x="953" y="16528"/>
                </a:lnTo>
                <a:lnTo>
                  <a:pt x="2540" y="22448"/>
                </a:lnTo>
                <a:lnTo>
                  <a:pt x="4552" y="29254"/>
                </a:lnTo>
                <a:lnTo>
                  <a:pt x="5892" y="39505"/>
                </a:lnTo>
                <a:lnTo>
                  <a:pt x="6786" y="52055"/>
                </a:lnTo>
                <a:lnTo>
                  <a:pt x="7381" y="66136"/>
                </a:lnTo>
                <a:lnTo>
                  <a:pt x="8731" y="80285"/>
                </a:lnTo>
                <a:lnTo>
                  <a:pt x="10583" y="94481"/>
                </a:lnTo>
                <a:lnTo>
                  <a:pt x="12771" y="108708"/>
                </a:lnTo>
                <a:lnTo>
                  <a:pt x="14229" y="123907"/>
                </a:lnTo>
                <a:lnTo>
                  <a:pt x="15201" y="139755"/>
                </a:lnTo>
                <a:lnTo>
                  <a:pt x="16281" y="169746"/>
                </a:lnTo>
                <a:lnTo>
                  <a:pt x="16761" y="192601"/>
                </a:lnTo>
                <a:lnTo>
                  <a:pt x="17146" y="2914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32"/>
          <p:cNvSpPr/>
          <p:nvPr/>
        </p:nvSpPr>
        <p:spPr>
          <a:xfrm>
            <a:off x="2610802" y="4830602"/>
            <a:ext cx="329740" cy="218601"/>
          </a:xfrm>
          <a:custGeom>
            <a:avLst/>
            <a:gdLst/>
            <a:ahLst/>
            <a:cxnLst/>
            <a:rect l="0" t="0" r="0" b="0"/>
            <a:pathLst>
              <a:path w="329740" h="218601">
                <a:moveTo>
                  <a:pt x="0" y="81440"/>
                </a:moveTo>
                <a:lnTo>
                  <a:pt x="31244" y="81440"/>
                </a:lnTo>
                <a:lnTo>
                  <a:pt x="40832" y="80488"/>
                </a:lnTo>
                <a:lnTo>
                  <a:pt x="52939" y="78900"/>
                </a:lnTo>
                <a:lnTo>
                  <a:pt x="66725" y="76890"/>
                </a:lnTo>
                <a:lnTo>
                  <a:pt x="84488" y="72691"/>
                </a:lnTo>
                <a:lnTo>
                  <a:pt x="104903" y="67035"/>
                </a:lnTo>
                <a:lnTo>
                  <a:pt x="159352" y="50502"/>
                </a:lnTo>
                <a:lnTo>
                  <a:pt x="171957" y="46527"/>
                </a:lnTo>
                <a:lnTo>
                  <a:pt x="185123" y="41972"/>
                </a:lnTo>
                <a:lnTo>
                  <a:pt x="243013" y="20974"/>
                </a:lnTo>
                <a:lnTo>
                  <a:pt x="259164" y="15412"/>
                </a:lnTo>
                <a:lnTo>
                  <a:pt x="271836" y="11704"/>
                </a:lnTo>
                <a:lnTo>
                  <a:pt x="282189" y="9232"/>
                </a:lnTo>
                <a:lnTo>
                  <a:pt x="290996" y="7584"/>
                </a:lnTo>
                <a:lnTo>
                  <a:pt x="297820" y="5533"/>
                </a:lnTo>
                <a:lnTo>
                  <a:pt x="307942" y="714"/>
                </a:lnTo>
                <a:lnTo>
                  <a:pt x="311022" y="0"/>
                </a:lnTo>
                <a:lnTo>
                  <a:pt x="313076" y="477"/>
                </a:lnTo>
                <a:lnTo>
                  <a:pt x="318506" y="5699"/>
                </a:lnTo>
                <a:lnTo>
                  <a:pt x="320922" y="8086"/>
                </a:lnTo>
                <a:lnTo>
                  <a:pt x="323485" y="9677"/>
                </a:lnTo>
                <a:lnTo>
                  <a:pt x="328874" y="11446"/>
                </a:lnTo>
                <a:lnTo>
                  <a:pt x="329739" y="13822"/>
                </a:lnTo>
                <a:lnTo>
                  <a:pt x="329364" y="17312"/>
                </a:lnTo>
                <a:lnTo>
                  <a:pt x="328161" y="21542"/>
                </a:lnTo>
                <a:lnTo>
                  <a:pt x="327359" y="25316"/>
                </a:lnTo>
                <a:lnTo>
                  <a:pt x="326468" y="32049"/>
                </a:lnTo>
                <a:lnTo>
                  <a:pt x="326230" y="38035"/>
                </a:lnTo>
                <a:lnTo>
                  <a:pt x="325966" y="54846"/>
                </a:lnTo>
                <a:lnTo>
                  <a:pt x="324943" y="62758"/>
                </a:lnTo>
                <a:lnTo>
                  <a:pt x="323309" y="69938"/>
                </a:lnTo>
                <a:lnTo>
                  <a:pt x="321267" y="76629"/>
                </a:lnTo>
                <a:lnTo>
                  <a:pt x="319905" y="83948"/>
                </a:lnTo>
                <a:lnTo>
                  <a:pt x="318998" y="91685"/>
                </a:lnTo>
                <a:lnTo>
                  <a:pt x="318393" y="99700"/>
                </a:lnTo>
                <a:lnTo>
                  <a:pt x="317037" y="107900"/>
                </a:lnTo>
                <a:lnTo>
                  <a:pt x="315180" y="116225"/>
                </a:lnTo>
                <a:lnTo>
                  <a:pt x="312990" y="124633"/>
                </a:lnTo>
                <a:lnTo>
                  <a:pt x="310578" y="137858"/>
                </a:lnTo>
                <a:lnTo>
                  <a:pt x="305357" y="172872"/>
                </a:lnTo>
                <a:lnTo>
                  <a:pt x="302402" y="196054"/>
                </a:lnTo>
                <a:lnTo>
                  <a:pt x="300037" y="21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33"/>
          <p:cNvSpPr/>
          <p:nvPr/>
        </p:nvSpPr>
        <p:spPr>
          <a:xfrm>
            <a:off x="3022313" y="4734358"/>
            <a:ext cx="480030" cy="247359"/>
          </a:xfrm>
          <a:custGeom>
            <a:avLst/>
            <a:gdLst/>
            <a:ahLst/>
            <a:cxnLst/>
            <a:rect l="0" t="0" r="0" b="0"/>
            <a:pathLst>
              <a:path w="480030" h="247359">
                <a:moveTo>
                  <a:pt x="8541" y="66242"/>
                </a:moveTo>
                <a:lnTo>
                  <a:pt x="8541" y="149518"/>
                </a:lnTo>
                <a:lnTo>
                  <a:pt x="7589" y="158906"/>
                </a:lnTo>
                <a:lnTo>
                  <a:pt x="6001" y="168023"/>
                </a:lnTo>
                <a:lnTo>
                  <a:pt x="3991" y="176958"/>
                </a:lnTo>
                <a:lnTo>
                  <a:pt x="2650" y="186725"/>
                </a:lnTo>
                <a:lnTo>
                  <a:pt x="1757" y="197046"/>
                </a:lnTo>
                <a:lnTo>
                  <a:pt x="499" y="222156"/>
                </a:lnTo>
                <a:lnTo>
                  <a:pt x="204" y="232692"/>
                </a:lnTo>
                <a:lnTo>
                  <a:pt x="16" y="247358"/>
                </a:lnTo>
                <a:lnTo>
                  <a:pt x="0" y="246993"/>
                </a:lnTo>
                <a:lnTo>
                  <a:pt x="4529" y="241930"/>
                </a:lnTo>
                <a:lnTo>
                  <a:pt x="5866" y="238612"/>
                </a:lnTo>
                <a:lnTo>
                  <a:pt x="6758" y="234495"/>
                </a:lnTo>
                <a:lnTo>
                  <a:pt x="7353" y="229846"/>
                </a:lnTo>
                <a:lnTo>
                  <a:pt x="8701" y="224841"/>
                </a:lnTo>
                <a:lnTo>
                  <a:pt x="10553" y="219600"/>
                </a:lnTo>
                <a:lnTo>
                  <a:pt x="12740" y="214200"/>
                </a:lnTo>
                <a:lnTo>
                  <a:pt x="29470" y="165644"/>
                </a:lnTo>
                <a:lnTo>
                  <a:pt x="36782" y="147749"/>
                </a:lnTo>
                <a:lnTo>
                  <a:pt x="44513" y="131058"/>
                </a:lnTo>
                <a:lnTo>
                  <a:pt x="52525" y="115167"/>
                </a:lnTo>
                <a:lnTo>
                  <a:pt x="58819" y="101716"/>
                </a:lnTo>
                <a:lnTo>
                  <a:pt x="63967" y="89891"/>
                </a:lnTo>
                <a:lnTo>
                  <a:pt x="68352" y="79150"/>
                </a:lnTo>
                <a:lnTo>
                  <a:pt x="73180" y="71037"/>
                </a:lnTo>
                <a:lnTo>
                  <a:pt x="78304" y="64677"/>
                </a:lnTo>
                <a:lnTo>
                  <a:pt x="83625" y="59483"/>
                </a:lnTo>
                <a:lnTo>
                  <a:pt x="89077" y="55069"/>
                </a:lnTo>
                <a:lnTo>
                  <a:pt x="100215" y="47623"/>
                </a:lnTo>
                <a:lnTo>
                  <a:pt x="108975" y="43679"/>
                </a:lnTo>
                <a:lnTo>
                  <a:pt x="119262" y="41459"/>
                </a:lnTo>
                <a:lnTo>
                  <a:pt x="131272" y="40709"/>
                </a:lnTo>
                <a:lnTo>
                  <a:pt x="134176" y="41600"/>
                </a:lnTo>
                <a:lnTo>
                  <a:pt x="139944" y="45130"/>
                </a:lnTo>
                <a:lnTo>
                  <a:pt x="148546" y="52472"/>
                </a:lnTo>
                <a:lnTo>
                  <a:pt x="150456" y="56109"/>
                </a:lnTo>
                <a:lnTo>
                  <a:pt x="151728" y="60440"/>
                </a:lnTo>
                <a:lnTo>
                  <a:pt x="152577" y="65231"/>
                </a:lnTo>
                <a:lnTo>
                  <a:pt x="153143" y="71283"/>
                </a:lnTo>
                <a:lnTo>
                  <a:pt x="153520" y="78175"/>
                </a:lnTo>
                <a:lnTo>
                  <a:pt x="153771" y="85627"/>
                </a:lnTo>
                <a:lnTo>
                  <a:pt x="154125" y="123421"/>
                </a:lnTo>
                <a:lnTo>
                  <a:pt x="153222" y="140556"/>
                </a:lnTo>
                <a:lnTo>
                  <a:pt x="151668" y="159599"/>
                </a:lnTo>
                <a:lnTo>
                  <a:pt x="149679" y="179915"/>
                </a:lnTo>
                <a:lnTo>
                  <a:pt x="147401" y="195364"/>
                </a:lnTo>
                <a:lnTo>
                  <a:pt x="144929" y="207569"/>
                </a:lnTo>
                <a:lnTo>
                  <a:pt x="142329" y="217609"/>
                </a:lnTo>
                <a:lnTo>
                  <a:pt x="140596" y="226209"/>
                </a:lnTo>
                <a:lnTo>
                  <a:pt x="139440" y="233846"/>
                </a:lnTo>
                <a:lnTo>
                  <a:pt x="138670" y="240843"/>
                </a:lnTo>
                <a:lnTo>
                  <a:pt x="137204" y="244555"/>
                </a:lnTo>
                <a:lnTo>
                  <a:pt x="135274" y="246077"/>
                </a:lnTo>
                <a:lnTo>
                  <a:pt x="133035" y="246140"/>
                </a:lnTo>
                <a:lnTo>
                  <a:pt x="131542" y="245229"/>
                </a:lnTo>
                <a:lnTo>
                  <a:pt x="130547" y="243669"/>
                </a:lnTo>
                <a:lnTo>
                  <a:pt x="129441" y="239396"/>
                </a:lnTo>
                <a:lnTo>
                  <a:pt x="128950" y="234322"/>
                </a:lnTo>
                <a:lnTo>
                  <a:pt x="128731" y="218731"/>
                </a:lnTo>
                <a:lnTo>
                  <a:pt x="128673" y="207907"/>
                </a:lnTo>
                <a:lnTo>
                  <a:pt x="129587" y="197832"/>
                </a:lnTo>
                <a:lnTo>
                  <a:pt x="131148" y="188259"/>
                </a:lnTo>
                <a:lnTo>
                  <a:pt x="133142" y="179019"/>
                </a:lnTo>
                <a:lnTo>
                  <a:pt x="136376" y="170002"/>
                </a:lnTo>
                <a:lnTo>
                  <a:pt x="140437" y="161132"/>
                </a:lnTo>
                <a:lnTo>
                  <a:pt x="145049" y="152362"/>
                </a:lnTo>
                <a:lnTo>
                  <a:pt x="157794" y="129918"/>
                </a:lnTo>
                <a:lnTo>
                  <a:pt x="189259" y="76703"/>
                </a:lnTo>
                <a:lnTo>
                  <a:pt x="196647" y="66548"/>
                </a:lnTo>
                <a:lnTo>
                  <a:pt x="203478" y="58826"/>
                </a:lnTo>
                <a:lnTo>
                  <a:pt x="209936" y="52726"/>
                </a:lnTo>
                <a:lnTo>
                  <a:pt x="216147" y="47706"/>
                </a:lnTo>
                <a:lnTo>
                  <a:pt x="222193" y="43407"/>
                </a:lnTo>
                <a:lnTo>
                  <a:pt x="233038" y="37043"/>
                </a:lnTo>
                <a:lnTo>
                  <a:pt x="241033" y="34214"/>
                </a:lnTo>
                <a:lnTo>
                  <a:pt x="250889" y="32622"/>
                </a:lnTo>
                <a:lnTo>
                  <a:pt x="264392" y="32150"/>
                </a:lnTo>
                <a:lnTo>
                  <a:pt x="268644" y="33037"/>
                </a:lnTo>
                <a:lnTo>
                  <a:pt x="275908" y="36561"/>
                </a:lnTo>
                <a:lnTo>
                  <a:pt x="278225" y="38835"/>
                </a:lnTo>
                <a:lnTo>
                  <a:pt x="279771" y="41303"/>
                </a:lnTo>
                <a:lnTo>
                  <a:pt x="283393" y="48490"/>
                </a:lnTo>
                <a:lnTo>
                  <a:pt x="287026" y="54407"/>
                </a:lnTo>
                <a:lnTo>
                  <a:pt x="291353" y="61210"/>
                </a:lnTo>
                <a:lnTo>
                  <a:pt x="294238" y="67650"/>
                </a:lnTo>
                <a:lnTo>
                  <a:pt x="296161" y="73848"/>
                </a:lnTo>
                <a:lnTo>
                  <a:pt x="297442" y="79885"/>
                </a:lnTo>
                <a:lnTo>
                  <a:pt x="298297" y="87719"/>
                </a:lnTo>
                <a:lnTo>
                  <a:pt x="298867" y="96753"/>
                </a:lnTo>
                <a:lnTo>
                  <a:pt x="299247" y="106585"/>
                </a:lnTo>
                <a:lnTo>
                  <a:pt x="300453" y="115045"/>
                </a:lnTo>
                <a:lnTo>
                  <a:pt x="302209" y="122590"/>
                </a:lnTo>
                <a:lnTo>
                  <a:pt x="306700" y="137005"/>
                </a:lnTo>
                <a:lnTo>
                  <a:pt x="311872" y="152937"/>
                </a:lnTo>
                <a:lnTo>
                  <a:pt x="313632" y="159281"/>
                </a:lnTo>
                <a:lnTo>
                  <a:pt x="314805" y="164463"/>
                </a:lnTo>
                <a:lnTo>
                  <a:pt x="315587" y="168870"/>
                </a:lnTo>
                <a:lnTo>
                  <a:pt x="318997" y="176307"/>
                </a:lnTo>
                <a:lnTo>
                  <a:pt x="321239" y="179624"/>
                </a:lnTo>
                <a:lnTo>
                  <a:pt x="323687" y="181835"/>
                </a:lnTo>
                <a:lnTo>
                  <a:pt x="326271" y="183309"/>
                </a:lnTo>
                <a:lnTo>
                  <a:pt x="331682" y="184946"/>
                </a:lnTo>
                <a:lnTo>
                  <a:pt x="345758" y="186084"/>
                </a:lnTo>
                <a:lnTo>
                  <a:pt x="353996" y="183640"/>
                </a:lnTo>
                <a:lnTo>
                  <a:pt x="358859" y="181655"/>
                </a:lnTo>
                <a:lnTo>
                  <a:pt x="364007" y="177474"/>
                </a:lnTo>
                <a:lnTo>
                  <a:pt x="369343" y="171829"/>
                </a:lnTo>
                <a:lnTo>
                  <a:pt x="374806" y="165208"/>
                </a:lnTo>
                <a:lnTo>
                  <a:pt x="379401" y="158889"/>
                </a:lnTo>
                <a:lnTo>
                  <a:pt x="383416" y="152772"/>
                </a:lnTo>
                <a:lnTo>
                  <a:pt x="387045" y="146788"/>
                </a:lnTo>
                <a:lnTo>
                  <a:pt x="390417" y="140895"/>
                </a:lnTo>
                <a:lnTo>
                  <a:pt x="396704" y="129266"/>
                </a:lnTo>
                <a:lnTo>
                  <a:pt x="423802" y="75602"/>
                </a:lnTo>
                <a:lnTo>
                  <a:pt x="431114" y="60099"/>
                </a:lnTo>
                <a:lnTo>
                  <a:pt x="435989" y="48812"/>
                </a:lnTo>
                <a:lnTo>
                  <a:pt x="439240" y="40334"/>
                </a:lnTo>
                <a:lnTo>
                  <a:pt x="440453" y="32778"/>
                </a:lnTo>
                <a:lnTo>
                  <a:pt x="440310" y="25835"/>
                </a:lnTo>
                <a:lnTo>
                  <a:pt x="439262" y="19301"/>
                </a:lnTo>
                <a:lnTo>
                  <a:pt x="438564" y="13993"/>
                </a:lnTo>
                <a:lnTo>
                  <a:pt x="438098" y="9502"/>
                </a:lnTo>
                <a:lnTo>
                  <a:pt x="437788" y="5555"/>
                </a:lnTo>
                <a:lnTo>
                  <a:pt x="436628" y="2924"/>
                </a:lnTo>
                <a:lnTo>
                  <a:pt x="434903" y="1170"/>
                </a:lnTo>
                <a:lnTo>
                  <a:pt x="432800" y="0"/>
                </a:lnTo>
                <a:lnTo>
                  <a:pt x="430445" y="173"/>
                </a:lnTo>
                <a:lnTo>
                  <a:pt x="427923" y="1241"/>
                </a:lnTo>
                <a:lnTo>
                  <a:pt x="419823" y="7295"/>
                </a:lnTo>
                <a:lnTo>
                  <a:pt x="414218" y="12420"/>
                </a:lnTo>
                <a:lnTo>
                  <a:pt x="408552" y="17874"/>
                </a:lnTo>
                <a:lnTo>
                  <a:pt x="395457" y="30850"/>
                </a:lnTo>
                <a:lnTo>
                  <a:pt x="391263" y="35979"/>
                </a:lnTo>
                <a:lnTo>
                  <a:pt x="387514" y="41304"/>
                </a:lnTo>
                <a:lnTo>
                  <a:pt x="384062" y="46759"/>
                </a:lnTo>
                <a:lnTo>
                  <a:pt x="380809" y="51349"/>
                </a:lnTo>
                <a:lnTo>
                  <a:pt x="374653" y="58988"/>
                </a:lnTo>
                <a:lnTo>
                  <a:pt x="372631" y="64263"/>
                </a:lnTo>
                <a:lnTo>
                  <a:pt x="371283" y="70638"/>
                </a:lnTo>
                <a:lnTo>
                  <a:pt x="370384" y="77745"/>
                </a:lnTo>
                <a:lnTo>
                  <a:pt x="368832" y="84388"/>
                </a:lnTo>
                <a:lnTo>
                  <a:pt x="366846" y="90721"/>
                </a:lnTo>
                <a:lnTo>
                  <a:pt x="364569" y="96849"/>
                </a:lnTo>
                <a:lnTo>
                  <a:pt x="363050" y="104744"/>
                </a:lnTo>
                <a:lnTo>
                  <a:pt x="362038" y="113817"/>
                </a:lnTo>
                <a:lnTo>
                  <a:pt x="361363" y="123676"/>
                </a:lnTo>
                <a:lnTo>
                  <a:pt x="360614" y="139711"/>
                </a:lnTo>
                <a:lnTo>
                  <a:pt x="360414" y="146653"/>
                </a:lnTo>
                <a:lnTo>
                  <a:pt x="361233" y="152234"/>
                </a:lnTo>
                <a:lnTo>
                  <a:pt x="362731" y="156908"/>
                </a:lnTo>
                <a:lnTo>
                  <a:pt x="371981" y="175803"/>
                </a:lnTo>
                <a:lnTo>
                  <a:pt x="373707" y="180240"/>
                </a:lnTo>
                <a:lnTo>
                  <a:pt x="375625" y="187710"/>
                </a:lnTo>
                <a:lnTo>
                  <a:pt x="378041" y="190083"/>
                </a:lnTo>
                <a:lnTo>
                  <a:pt x="381557" y="191665"/>
                </a:lnTo>
                <a:lnTo>
                  <a:pt x="385806" y="192720"/>
                </a:lnTo>
                <a:lnTo>
                  <a:pt x="393067" y="196432"/>
                </a:lnTo>
                <a:lnTo>
                  <a:pt x="396337" y="198755"/>
                </a:lnTo>
                <a:lnTo>
                  <a:pt x="402510" y="201336"/>
                </a:lnTo>
                <a:lnTo>
                  <a:pt x="409381" y="202484"/>
                </a:lnTo>
                <a:lnTo>
                  <a:pt x="423960" y="203130"/>
                </a:lnTo>
                <a:lnTo>
                  <a:pt x="447045" y="203366"/>
                </a:lnTo>
                <a:lnTo>
                  <a:pt x="458702" y="200846"/>
                </a:lnTo>
                <a:lnTo>
                  <a:pt x="480029" y="1948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34"/>
          <p:cNvSpPr/>
          <p:nvPr/>
        </p:nvSpPr>
        <p:spPr>
          <a:xfrm>
            <a:off x="3562350" y="4697730"/>
            <a:ext cx="171285" cy="222341"/>
          </a:xfrm>
          <a:custGeom>
            <a:avLst/>
            <a:gdLst/>
            <a:ahLst/>
            <a:cxnLst/>
            <a:rect l="0" t="0" r="0" b="0"/>
            <a:pathLst>
              <a:path w="171285" h="222341">
                <a:moveTo>
                  <a:pt x="145732" y="0"/>
                </a:moveTo>
                <a:lnTo>
                  <a:pt x="136630" y="0"/>
                </a:lnTo>
                <a:lnTo>
                  <a:pt x="132044" y="1905"/>
                </a:lnTo>
                <a:lnTo>
                  <a:pt x="127082" y="5079"/>
                </a:lnTo>
                <a:lnTo>
                  <a:pt x="121869" y="9102"/>
                </a:lnTo>
                <a:lnTo>
                  <a:pt x="117441" y="12735"/>
                </a:lnTo>
                <a:lnTo>
                  <a:pt x="113536" y="16110"/>
                </a:lnTo>
                <a:lnTo>
                  <a:pt x="109981" y="19312"/>
                </a:lnTo>
                <a:lnTo>
                  <a:pt x="100950" y="27951"/>
                </a:lnTo>
                <a:lnTo>
                  <a:pt x="95875" y="32921"/>
                </a:lnTo>
                <a:lnTo>
                  <a:pt x="91539" y="38139"/>
                </a:lnTo>
                <a:lnTo>
                  <a:pt x="87696" y="43524"/>
                </a:lnTo>
                <a:lnTo>
                  <a:pt x="84182" y="49018"/>
                </a:lnTo>
                <a:lnTo>
                  <a:pt x="79933" y="54586"/>
                </a:lnTo>
                <a:lnTo>
                  <a:pt x="75196" y="60203"/>
                </a:lnTo>
                <a:lnTo>
                  <a:pt x="65805" y="70572"/>
                </a:lnTo>
                <a:lnTo>
                  <a:pt x="58457" y="78355"/>
                </a:lnTo>
                <a:lnTo>
                  <a:pt x="48964" y="88092"/>
                </a:lnTo>
                <a:lnTo>
                  <a:pt x="46930" y="91113"/>
                </a:lnTo>
                <a:lnTo>
                  <a:pt x="44670" y="97009"/>
                </a:lnTo>
                <a:lnTo>
                  <a:pt x="45020" y="98963"/>
                </a:lnTo>
                <a:lnTo>
                  <a:pt x="46205" y="100265"/>
                </a:lnTo>
                <a:lnTo>
                  <a:pt x="50401" y="102355"/>
                </a:lnTo>
                <a:lnTo>
                  <a:pt x="52651" y="102527"/>
                </a:lnTo>
                <a:lnTo>
                  <a:pt x="56055" y="102641"/>
                </a:lnTo>
                <a:lnTo>
                  <a:pt x="75207" y="102825"/>
                </a:lnTo>
                <a:lnTo>
                  <a:pt x="96261" y="102856"/>
                </a:lnTo>
                <a:lnTo>
                  <a:pt x="104178" y="101908"/>
                </a:lnTo>
                <a:lnTo>
                  <a:pt x="112315" y="100324"/>
                </a:lnTo>
                <a:lnTo>
                  <a:pt x="120596" y="98315"/>
                </a:lnTo>
                <a:lnTo>
                  <a:pt x="128022" y="97928"/>
                </a:lnTo>
                <a:lnTo>
                  <a:pt x="134878" y="98623"/>
                </a:lnTo>
                <a:lnTo>
                  <a:pt x="141354" y="100038"/>
                </a:lnTo>
                <a:lnTo>
                  <a:pt x="146623" y="100982"/>
                </a:lnTo>
                <a:lnTo>
                  <a:pt x="151089" y="101611"/>
                </a:lnTo>
                <a:lnTo>
                  <a:pt x="155018" y="102031"/>
                </a:lnTo>
                <a:lnTo>
                  <a:pt x="158590" y="103263"/>
                </a:lnTo>
                <a:lnTo>
                  <a:pt x="161924" y="105037"/>
                </a:lnTo>
                <a:lnTo>
                  <a:pt x="165099" y="107172"/>
                </a:lnTo>
                <a:lnTo>
                  <a:pt x="167216" y="109548"/>
                </a:lnTo>
                <a:lnTo>
                  <a:pt x="168627" y="112084"/>
                </a:lnTo>
                <a:lnTo>
                  <a:pt x="170195" y="117442"/>
                </a:lnTo>
                <a:lnTo>
                  <a:pt x="170892" y="122999"/>
                </a:lnTo>
                <a:lnTo>
                  <a:pt x="171078" y="126767"/>
                </a:lnTo>
                <a:lnTo>
                  <a:pt x="171284" y="136033"/>
                </a:lnTo>
                <a:lnTo>
                  <a:pt x="170387" y="140219"/>
                </a:lnTo>
                <a:lnTo>
                  <a:pt x="168836" y="143962"/>
                </a:lnTo>
                <a:lnTo>
                  <a:pt x="166850" y="147409"/>
                </a:lnTo>
                <a:lnTo>
                  <a:pt x="163621" y="151613"/>
                </a:lnTo>
                <a:lnTo>
                  <a:pt x="159563" y="156320"/>
                </a:lnTo>
                <a:lnTo>
                  <a:pt x="154953" y="161363"/>
                </a:lnTo>
                <a:lnTo>
                  <a:pt x="144750" y="172047"/>
                </a:lnTo>
                <a:lnTo>
                  <a:pt x="139362" y="177563"/>
                </a:lnTo>
                <a:lnTo>
                  <a:pt x="131008" y="183145"/>
                </a:lnTo>
                <a:lnTo>
                  <a:pt x="120676" y="188771"/>
                </a:lnTo>
                <a:lnTo>
                  <a:pt x="109026" y="194428"/>
                </a:lnTo>
                <a:lnTo>
                  <a:pt x="100306" y="199151"/>
                </a:lnTo>
                <a:lnTo>
                  <a:pt x="93540" y="203252"/>
                </a:lnTo>
                <a:lnTo>
                  <a:pt x="88078" y="206939"/>
                </a:lnTo>
                <a:lnTo>
                  <a:pt x="80626" y="210349"/>
                </a:lnTo>
                <a:lnTo>
                  <a:pt x="71848" y="213575"/>
                </a:lnTo>
                <a:lnTo>
                  <a:pt x="62186" y="216678"/>
                </a:lnTo>
                <a:lnTo>
                  <a:pt x="53840" y="218747"/>
                </a:lnTo>
                <a:lnTo>
                  <a:pt x="46371" y="220126"/>
                </a:lnTo>
                <a:lnTo>
                  <a:pt x="39486" y="221045"/>
                </a:lnTo>
                <a:lnTo>
                  <a:pt x="32991" y="221659"/>
                </a:lnTo>
                <a:lnTo>
                  <a:pt x="26757" y="222067"/>
                </a:lnTo>
                <a:lnTo>
                  <a:pt x="20695" y="222340"/>
                </a:lnTo>
                <a:lnTo>
                  <a:pt x="15701" y="221569"/>
                </a:lnTo>
                <a:lnTo>
                  <a:pt x="11420" y="220103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35"/>
          <p:cNvSpPr/>
          <p:nvPr/>
        </p:nvSpPr>
        <p:spPr>
          <a:xfrm>
            <a:off x="2518208" y="5098458"/>
            <a:ext cx="289762" cy="335733"/>
          </a:xfrm>
          <a:custGeom>
            <a:avLst/>
            <a:gdLst/>
            <a:ahLst/>
            <a:cxnLst/>
            <a:rect l="0" t="0" r="0" b="0"/>
            <a:pathLst>
              <a:path w="289762" h="335733">
                <a:moveTo>
                  <a:pt x="221181" y="122194"/>
                </a:moveTo>
                <a:lnTo>
                  <a:pt x="180923" y="122194"/>
                </a:lnTo>
                <a:lnTo>
                  <a:pt x="176245" y="121242"/>
                </a:lnTo>
                <a:lnTo>
                  <a:pt x="160887" y="117644"/>
                </a:lnTo>
                <a:lnTo>
                  <a:pt x="153363" y="115350"/>
                </a:lnTo>
                <a:lnTo>
                  <a:pt x="146441" y="112869"/>
                </a:lnTo>
                <a:lnTo>
                  <a:pt x="139922" y="110262"/>
                </a:lnTo>
                <a:lnTo>
                  <a:pt x="133671" y="108525"/>
                </a:lnTo>
                <a:lnTo>
                  <a:pt x="127599" y="107366"/>
                </a:lnTo>
                <a:lnTo>
                  <a:pt x="121645" y="106594"/>
                </a:lnTo>
                <a:lnTo>
                  <a:pt x="116724" y="107032"/>
                </a:lnTo>
                <a:lnTo>
                  <a:pt x="112491" y="108276"/>
                </a:lnTo>
                <a:lnTo>
                  <a:pt x="108716" y="110058"/>
                </a:lnTo>
                <a:lnTo>
                  <a:pt x="104295" y="111246"/>
                </a:lnTo>
                <a:lnTo>
                  <a:pt x="99442" y="112038"/>
                </a:lnTo>
                <a:lnTo>
                  <a:pt x="94302" y="112566"/>
                </a:lnTo>
                <a:lnTo>
                  <a:pt x="89923" y="113870"/>
                </a:lnTo>
                <a:lnTo>
                  <a:pt x="82517" y="117860"/>
                </a:lnTo>
                <a:lnTo>
                  <a:pt x="73510" y="120268"/>
                </a:lnTo>
                <a:lnTo>
                  <a:pt x="68441" y="120910"/>
                </a:lnTo>
                <a:lnTo>
                  <a:pt x="60269" y="124163"/>
                </a:lnTo>
                <a:lnTo>
                  <a:pt x="52510" y="128784"/>
                </a:lnTo>
                <a:lnTo>
                  <a:pt x="42711" y="134013"/>
                </a:lnTo>
                <a:lnTo>
                  <a:pt x="34546" y="142052"/>
                </a:lnTo>
                <a:lnTo>
                  <a:pt x="27743" y="151975"/>
                </a:lnTo>
                <a:lnTo>
                  <a:pt x="24595" y="157288"/>
                </a:lnTo>
                <a:lnTo>
                  <a:pt x="21544" y="162735"/>
                </a:lnTo>
                <a:lnTo>
                  <a:pt x="18557" y="170176"/>
                </a:lnTo>
                <a:lnTo>
                  <a:pt x="15614" y="178947"/>
                </a:lnTo>
                <a:lnTo>
                  <a:pt x="9803" y="197900"/>
                </a:lnTo>
                <a:lnTo>
                  <a:pt x="4045" y="215849"/>
                </a:lnTo>
                <a:lnTo>
                  <a:pt x="2129" y="223683"/>
                </a:lnTo>
                <a:lnTo>
                  <a:pt x="852" y="230811"/>
                </a:lnTo>
                <a:lnTo>
                  <a:pt x="0" y="237468"/>
                </a:lnTo>
                <a:lnTo>
                  <a:pt x="385" y="245716"/>
                </a:lnTo>
                <a:lnTo>
                  <a:pt x="1594" y="255024"/>
                </a:lnTo>
                <a:lnTo>
                  <a:pt x="3352" y="265041"/>
                </a:lnTo>
                <a:lnTo>
                  <a:pt x="5477" y="273623"/>
                </a:lnTo>
                <a:lnTo>
                  <a:pt x="7846" y="281249"/>
                </a:lnTo>
                <a:lnTo>
                  <a:pt x="13018" y="295755"/>
                </a:lnTo>
                <a:lnTo>
                  <a:pt x="18492" y="311727"/>
                </a:lnTo>
                <a:lnTo>
                  <a:pt x="22238" y="318082"/>
                </a:lnTo>
                <a:lnTo>
                  <a:pt x="26640" y="323271"/>
                </a:lnTo>
                <a:lnTo>
                  <a:pt x="35658" y="330624"/>
                </a:lnTo>
                <a:lnTo>
                  <a:pt x="42842" y="333892"/>
                </a:lnTo>
                <a:lnTo>
                  <a:pt x="49210" y="335344"/>
                </a:lnTo>
                <a:lnTo>
                  <a:pt x="52241" y="335732"/>
                </a:lnTo>
                <a:lnTo>
                  <a:pt x="60689" y="333622"/>
                </a:lnTo>
                <a:lnTo>
                  <a:pt x="65609" y="331726"/>
                </a:lnTo>
                <a:lnTo>
                  <a:pt x="73616" y="327080"/>
                </a:lnTo>
                <a:lnTo>
                  <a:pt x="81302" y="321839"/>
                </a:lnTo>
                <a:lnTo>
                  <a:pt x="86018" y="319108"/>
                </a:lnTo>
                <a:lnTo>
                  <a:pt x="91068" y="316335"/>
                </a:lnTo>
                <a:lnTo>
                  <a:pt x="95386" y="311630"/>
                </a:lnTo>
                <a:lnTo>
                  <a:pt x="99218" y="305634"/>
                </a:lnTo>
                <a:lnTo>
                  <a:pt x="102725" y="298780"/>
                </a:lnTo>
                <a:lnTo>
                  <a:pt x="106968" y="292306"/>
                </a:lnTo>
                <a:lnTo>
                  <a:pt x="111702" y="286084"/>
                </a:lnTo>
                <a:lnTo>
                  <a:pt x="116762" y="280031"/>
                </a:lnTo>
                <a:lnTo>
                  <a:pt x="121089" y="273139"/>
                </a:lnTo>
                <a:lnTo>
                  <a:pt x="124926" y="265687"/>
                </a:lnTo>
                <a:lnTo>
                  <a:pt x="128436" y="257861"/>
                </a:lnTo>
                <a:lnTo>
                  <a:pt x="131728" y="248834"/>
                </a:lnTo>
                <a:lnTo>
                  <a:pt x="134876" y="239005"/>
                </a:lnTo>
                <a:lnTo>
                  <a:pt x="137927" y="228644"/>
                </a:lnTo>
                <a:lnTo>
                  <a:pt x="143771" y="212210"/>
                </a:lnTo>
                <a:lnTo>
                  <a:pt x="175446" y="127557"/>
                </a:lnTo>
                <a:lnTo>
                  <a:pt x="182119" y="108625"/>
                </a:lnTo>
                <a:lnTo>
                  <a:pt x="189425" y="89335"/>
                </a:lnTo>
                <a:lnTo>
                  <a:pt x="205162" y="50123"/>
                </a:lnTo>
                <a:lnTo>
                  <a:pt x="210502" y="36047"/>
                </a:lnTo>
                <a:lnTo>
                  <a:pt x="214062" y="25710"/>
                </a:lnTo>
                <a:lnTo>
                  <a:pt x="216435" y="17866"/>
                </a:lnTo>
                <a:lnTo>
                  <a:pt x="217065" y="11684"/>
                </a:lnTo>
                <a:lnTo>
                  <a:pt x="216532" y="6611"/>
                </a:lnTo>
                <a:lnTo>
                  <a:pt x="214353" y="339"/>
                </a:lnTo>
                <a:lnTo>
                  <a:pt x="213771" y="0"/>
                </a:lnTo>
                <a:lnTo>
                  <a:pt x="213384" y="726"/>
                </a:lnTo>
                <a:lnTo>
                  <a:pt x="212839" y="6299"/>
                </a:lnTo>
                <a:lnTo>
                  <a:pt x="212711" y="13853"/>
                </a:lnTo>
                <a:lnTo>
                  <a:pt x="212677" y="18534"/>
                </a:lnTo>
                <a:lnTo>
                  <a:pt x="211702" y="26418"/>
                </a:lnTo>
                <a:lnTo>
                  <a:pt x="210099" y="36436"/>
                </a:lnTo>
                <a:lnTo>
                  <a:pt x="208078" y="47877"/>
                </a:lnTo>
                <a:lnTo>
                  <a:pt x="203293" y="80909"/>
                </a:lnTo>
                <a:lnTo>
                  <a:pt x="200683" y="100385"/>
                </a:lnTo>
                <a:lnTo>
                  <a:pt x="198943" y="120038"/>
                </a:lnTo>
                <a:lnTo>
                  <a:pt x="197784" y="139807"/>
                </a:lnTo>
                <a:lnTo>
                  <a:pt x="196151" y="186785"/>
                </a:lnTo>
                <a:lnTo>
                  <a:pt x="195922" y="196687"/>
                </a:lnTo>
                <a:lnTo>
                  <a:pt x="196722" y="209004"/>
                </a:lnTo>
                <a:lnTo>
                  <a:pt x="198208" y="222930"/>
                </a:lnTo>
                <a:lnTo>
                  <a:pt x="200151" y="237929"/>
                </a:lnTo>
                <a:lnTo>
                  <a:pt x="202398" y="249833"/>
                </a:lnTo>
                <a:lnTo>
                  <a:pt x="204850" y="259674"/>
                </a:lnTo>
                <a:lnTo>
                  <a:pt x="207436" y="268140"/>
                </a:lnTo>
                <a:lnTo>
                  <a:pt x="210113" y="274736"/>
                </a:lnTo>
                <a:lnTo>
                  <a:pt x="215627" y="284605"/>
                </a:lnTo>
                <a:lnTo>
                  <a:pt x="221253" y="292167"/>
                </a:lnTo>
                <a:lnTo>
                  <a:pt x="224087" y="295517"/>
                </a:lnTo>
                <a:lnTo>
                  <a:pt x="232315" y="301779"/>
                </a:lnTo>
                <a:lnTo>
                  <a:pt x="237176" y="304782"/>
                </a:lnTo>
                <a:lnTo>
                  <a:pt x="242322" y="306785"/>
                </a:lnTo>
                <a:lnTo>
                  <a:pt x="247658" y="308120"/>
                </a:lnTo>
                <a:lnTo>
                  <a:pt x="253120" y="309010"/>
                </a:lnTo>
                <a:lnTo>
                  <a:pt x="261729" y="309998"/>
                </a:lnTo>
                <a:lnTo>
                  <a:pt x="265358" y="310262"/>
                </a:lnTo>
                <a:lnTo>
                  <a:pt x="269682" y="308532"/>
                </a:lnTo>
                <a:lnTo>
                  <a:pt x="274470" y="305475"/>
                </a:lnTo>
                <a:lnTo>
                  <a:pt x="289761" y="2936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36"/>
          <p:cNvSpPr/>
          <p:nvPr/>
        </p:nvSpPr>
        <p:spPr>
          <a:xfrm>
            <a:off x="2886344" y="5177790"/>
            <a:ext cx="134034" cy="170917"/>
          </a:xfrm>
          <a:custGeom>
            <a:avLst/>
            <a:gdLst/>
            <a:ahLst/>
            <a:cxnLst/>
            <a:rect l="0" t="0" r="0" b="0"/>
            <a:pathLst>
              <a:path w="134034" h="170917">
                <a:moveTo>
                  <a:pt x="15923" y="42862"/>
                </a:moveTo>
                <a:lnTo>
                  <a:pt x="8542" y="42862"/>
                </a:lnTo>
                <a:lnTo>
                  <a:pt x="7880" y="47942"/>
                </a:lnTo>
                <a:lnTo>
                  <a:pt x="7704" y="51964"/>
                </a:lnTo>
                <a:lnTo>
                  <a:pt x="6633" y="57502"/>
                </a:lnTo>
                <a:lnTo>
                  <a:pt x="4967" y="64053"/>
                </a:lnTo>
                <a:lnTo>
                  <a:pt x="2904" y="71276"/>
                </a:lnTo>
                <a:lnTo>
                  <a:pt x="1529" y="77998"/>
                </a:lnTo>
                <a:lnTo>
                  <a:pt x="612" y="84383"/>
                </a:lnTo>
                <a:lnTo>
                  <a:pt x="0" y="90546"/>
                </a:lnTo>
                <a:lnTo>
                  <a:pt x="545" y="96559"/>
                </a:lnTo>
                <a:lnTo>
                  <a:pt x="1861" y="102473"/>
                </a:lnTo>
                <a:lnTo>
                  <a:pt x="3691" y="108320"/>
                </a:lnTo>
                <a:lnTo>
                  <a:pt x="3958" y="113171"/>
                </a:lnTo>
                <a:lnTo>
                  <a:pt x="3184" y="117357"/>
                </a:lnTo>
                <a:lnTo>
                  <a:pt x="1716" y="121100"/>
                </a:lnTo>
                <a:lnTo>
                  <a:pt x="1689" y="124548"/>
                </a:lnTo>
                <a:lnTo>
                  <a:pt x="2624" y="127800"/>
                </a:lnTo>
                <a:lnTo>
                  <a:pt x="4199" y="130920"/>
                </a:lnTo>
                <a:lnTo>
                  <a:pt x="7155" y="134905"/>
                </a:lnTo>
                <a:lnTo>
                  <a:pt x="11030" y="139466"/>
                </a:lnTo>
                <a:lnTo>
                  <a:pt x="19463" y="148662"/>
                </a:lnTo>
                <a:lnTo>
                  <a:pt x="29566" y="159195"/>
                </a:lnTo>
                <a:lnTo>
                  <a:pt x="35639" y="165368"/>
                </a:lnTo>
                <a:lnTo>
                  <a:pt x="38592" y="167395"/>
                </a:lnTo>
                <a:lnTo>
                  <a:pt x="41513" y="168747"/>
                </a:lnTo>
                <a:lnTo>
                  <a:pt x="44413" y="169648"/>
                </a:lnTo>
                <a:lnTo>
                  <a:pt x="47299" y="170248"/>
                </a:lnTo>
                <a:lnTo>
                  <a:pt x="50175" y="170649"/>
                </a:lnTo>
                <a:lnTo>
                  <a:pt x="53045" y="170916"/>
                </a:lnTo>
                <a:lnTo>
                  <a:pt x="56864" y="170141"/>
                </a:lnTo>
                <a:lnTo>
                  <a:pt x="61315" y="168672"/>
                </a:lnTo>
                <a:lnTo>
                  <a:pt x="66186" y="166741"/>
                </a:lnTo>
                <a:lnTo>
                  <a:pt x="70387" y="165453"/>
                </a:lnTo>
                <a:lnTo>
                  <a:pt x="74140" y="164594"/>
                </a:lnTo>
                <a:lnTo>
                  <a:pt x="77594" y="164022"/>
                </a:lnTo>
                <a:lnTo>
                  <a:pt x="80850" y="162688"/>
                </a:lnTo>
                <a:lnTo>
                  <a:pt x="83972" y="160846"/>
                </a:lnTo>
                <a:lnTo>
                  <a:pt x="87007" y="158666"/>
                </a:lnTo>
                <a:lnTo>
                  <a:pt x="91887" y="154354"/>
                </a:lnTo>
                <a:lnTo>
                  <a:pt x="104930" y="141944"/>
                </a:lnTo>
                <a:lnTo>
                  <a:pt x="110504" y="135587"/>
                </a:lnTo>
                <a:lnTo>
                  <a:pt x="115172" y="129444"/>
                </a:lnTo>
                <a:lnTo>
                  <a:pt x="119236" y="123443"/>
                </a:lnTo>
                <a:lnTo>
                  <a:pt x="122899" y="114680"/>
                </a:lnTo>
                <a:lnTo>
                  <a:pt x="126293" y="104076"/>
                </a:lnTo>
                <a:lnTo>
                  <a:pt x="129508" y="92244"/>
                </a:lnTo>
                <a:lnTo>
                  <a:pt x="131651" y="81499"/>
                </a:lnTo>
                <a:lnTo>
                  <a:pt x="133080" y="71477"/>
                </a:lnTo>
                <a:lnTo>
                  <a:pt x="134033" y="61939"/>
                </a:lnTo>
                <a:lnTo>
                  <a:pt x="132763" y="51770"/>
                </a:lnTo>
                <a:lnTo>
                  <a:pt x="130011" y="41181"/>
                </a:lnTo>
                <a:lnTo>
                  <a:pt x="126272" y="30311"/>
                </a:lnTo>
                <a:lnTo>
                  <a:pt x="123779" y="22113"/>
                </a:lnTo>
                <a:lnTo>
                  <a:pt x="122117" y="15694"/>
                </a:lnTo>
                <a:lnTo>
                  <a:pt x="121009" y="10463"/>
                </a:lnTo>
                <a:lnTo>
                  <a:pt x="119318" y="6975"/>
                </a:lnTo>
                <a:lnTo>
                  <a:pt x="117238" y="4650"/>
                </a:lnTo>
                <a:lnTo>
                  <a:pt x="114899" y="3100"/>
                </a:lnTo>
                <a:lnTo>
                  <a:pt x="112387" y="2066"/>
                </a:lnTo>
                <a:lnTo>
                  <a:pt x="109760" y="1378"/>
                </a:lnTo>
                <a:lnTo>
                  <a:pt x="107056" y="918"/>
                </a:lnTo>
                <a:lnTo>
                  <a:pt x="103348" y="612"/>
                </a:lnTo>
                <a:lnTo>
                  <a:pt x="98971" y="408"/>
                </a:lnTo>
                <a:lnTo>
                  <a:pt x="88076" y="181"/>
                </a:lnTo>
                <a:lnTo>
                  <a:pt x="587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37"/>
          <p:cNvSpPr/>
          <p:nvPr/>
        </p:nvSpPr>
        <p:spPr>
          <a:xfrm>
            <a:off x="3090862" y="5143886"/>
            <a:ext cx="248603" cy="228030"/>
          </a:xfrm>
          <a:custGeom>
            <a:avLst/>
            <a:gdLst/>
            <a:ahLst/>
            <a:cxnLst/>
            <a:rect l="0" t="0" r="0" b="0"/>
            <a:pathLst>
              <a:path w="248603" h="228030">
                <a:moveTo>
                  <a:pt x="0" y="8186"/>
                </a:moveTo>
                <a:lnTo>
                  <a:pt x="9102" y="17288"/>
                </a:lnTo>
                <a:lnTo>
                  <a:pt x="11783" y="20921"/>
                </a:lnTo>
                <a:lnTo>
                  <a:pt x="14762" y="27499"/>
                </a:lnTo>
                <a:lnTo>
                  <a:pt x="16509" y="31539"/>
                </a:lnTo>
                <a:lnTo>
                  <a:pt x="20989" y="41107"/>
                </a:lnTo>
                <a:lnTo>
                  <a:pt x="28867" y="57205"/>
                </a:lnTo>
                <a:lnTo>
                  <a:pt x="30675" y="62773"/>
                </a:lnTo>
                <a:lnTo>
                  <a:pt x="31880" y="68390"/>
                </a:lnTo>
                <a:lnTo>
                  <a:pt x="32683" y="74040"/>
                </a:lnTo>
                <a:lnTo>
                  <a:pt x="33219" y="82568"/>
                </a:lnTo>
                <a:lnTo>
                  <a:pt x="33814" y="104745"/>
                </a:lnTo>
                <a:lnTo>
                  <a:pt x="34149" y="130353"/>
                </a:lnTo>
                <a:lnTo>
                  <a:pt x="33243" y="140114"/>
                </a:lnTo>
                <a:lnTo>
                  <a:pt x="31688" y="151383"/>
                </a:lnTo>
                <a:lnTo>
                  <a:pt x="29697" y="163658"/>
                </a:lnTo>
                <a:lnTo>
                  <a:pt x="28371" y="173747"/>
                </a:lnTo>
                <a:lnTo>
                  <a:pt x="27486" y="182377"/>
                </a:lnTo>
                <a:lnTo>
                  <a:pt x="26896" y="190036"/>
                </a:lnTo>
                <a:lnTo>
                  <a:pt x="27456" y="196095"/>
                </a:lnTo>
                <a:lnTo>
                  <a:pt x="28782" y="201086"/>
                </a:lnTo>
                <a:lnTo>
                  <a:pt x="30618" y="205366"/>
                </a:lnTo>
                <a:lnTo>
                  <a:pt x="35198" y="215202"/>
                </a:lnTo>
                <a:lnTo>
                  <a:pt x="37753" y="220492"/>
                </a:lnTo>
                <a:lnTo>
                  <a:pt x="40408" y="224018"/>
                </a:lnTo>
                <a:lnTo>
                  <a:pt x="43131" y="226370"/>
                </a:lnTo>
                <a:lnTo>
                  <a:pt x="45899" y="227936"/>
                </a:lnTo>
                <a:lnTo>
                  <a:pt x="47744" y="228029"/>
                </a:lnTo>
                <a:lnTo>
                  <a:pt x="48975" y="227138"/>
                </a:lnTo>
                <a:lnTo>
                  <a:pt x="49795" y="225591"/>
                </a:lnTo>
                <a:lnTo>
                  <a:pt x="55500" y="218864"/>
                </a:lnTo>
                <a:lnTo>
                  <a:pt x="59860" y="211503"/>
                </a:lnTo>
                <a:lnTo>
                  <a:pt x="65624" y="200881"/>
                </a:lnTo>
                <a:lnTo>
                  <a:pt x="72325" y="188084"/>
                </a:lnTo>
                <a:lnTo>
                  <a:pt x="89929" y="151006"/>
                </a:lnTo>
                <a:lnTo>
                  <a:pt x="99958" y="129117"/>
                </a:lnTo>
                <a:lnTo>
                  <a:pt x="107596" y="108809"/>
                </a:lnTo>
                <a:lnTo>
                  <a:pt x="113641" y="89556"/>
                </a:lnTo>
                <a:lnTo>
                  <a:pt x="118623" y="71005"/>
                </a:lnTo>
                <a:lnTo>
                  <a:pt x="123850" y="55780"/>
                </a:lnTo>
                <a:lnTo>
                  <a:pt x="129239" y="42773"/>
                </a:lnTo>
                <a:lnTo>
                  <a:pt x="147026" y="5916"/>
                </a:lnTo>
                <a:lnTo>
                  <a:pt x="149452" y="1911"/>
                </a:lnTo>
                <a:lnTo>
                  <a:pt x="151069" y="192"/>
                </a:lnTo>
                <a:lnTo>
                  <a:pt x="152148" y="0"/>
                </a:lnTo>
                <a:lnTo>
                  <a:pt x="151915" y="3681"/>
                </a:lnTo>
                <a:lnTo>
                  <a:pt x="150806" y="9945"/>
                </a:lnTo>
                <a:lnTo>
                  <a:pt x="149115" y="17931"/>
                </a:lnTo>
                <a:lnTo>
                  <a:pt x="147987" y="25160"/>
                </a:lnTo>
                <a:lnTo>
                  <a:pt x="147236" y="31885"/>
                </a:lnTo>
                <a:lnTo>
                  <a:pt x="146735" y="38272"/>
                </a:lnTo>
                <a:lnTo>
                  <a:pt x="146401" y="48246"/>
                </a:lnTo>
                <a:lnTo>
                  <a:pt x="145821" y="107865"/>
                </a:lnTo>
                <a:lnTo>
                  <a:pt x="146744" y="117501"/>
                </a:lnTo>
                <a:lnTo>
                  <a:pt x="148311" y="126783"/>
                </a:lnTo>
                <a:lnTo>
                  <a:pt x="150309" y="135828"/>
                </a:lnTo>
                <a:lnTo>
                  <a:pt x="152594" y="142811"/>
                </a:lnTo>
                <a:lnTo>
                  <a:pt x="155069" y="148418"/>
                </a:lnTo>
                <a:lnTo>
                  <a:pt x="157672" y="153109"/>
                </a:lnTo>
                <a:lnTo>
                  <a:pt x="161312" y="158141"/>
                </a:lnTo>
                <a:lnTo>
                  <a:pt x="165644" y="163402"/>
                </a:lnTo>
                <a:lnTo>
                  <a:pt x="170437" y="168813"/>
                </a:lnTo>
                <a:lnTo>
                  <a:pt x="174585" y="172421"/>
                </a:lnTo>
                <a:lnTo>
                  <a:pt x="181733" y="176429"/>
                </a:lnTo>
                <a:lnTo>
                  <a:pt x="188085" y="178211"/>
                </a:lnTo>
                <a:lnTo>
                  <a:pt x="194084" y="179003"/>
                </a:lnTo>
                <a:lnTo>
                  <a:pt x="199924" y="179355"/>
                </a:lnTo>
                <a:lnTo>
                  <a:pt x="203768" y="178496"/>
                </a:lnTo>
                <a:lnTo>
                  <a:pt x="208235" y="176971"/>
                </a:lnTo>
                <a:lnTo>
                  <a:pt x="213118" y="175002"/>
                </a:lnTo>
                <a:lnTo>
                  <a:pt x="217327" y="171784"/>
                </a:lnTo>
                <a:lnTo>
                  <a:pt x="221084" y="167734"/>
                </a:lnTo>
                <a:lnTo>
                  <a:pt x="224542" y="163129"/>
                </a:lnTo>
                <a:lnTo>
                  <a:pt x="227800" y="159107"/>
                </a:lnTo>
                <a:lnTo>
                  <a:pt x="230924" y="155472"/>
                </a:lnTo>
                <a:lnTo>
                  <a:pt x="248602" y="1453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38"/>
          <p:cNvSpPr/>
          <p:nvPr/>
        </p:nvSpPr>
        <p:spPr>
          <a:xfrm>
            <a:off x="3395899" y="5014912"/>
            <a:ext cx="178596" cy="325276"/>
          </a:xfrm>
          <a:custGeom>
            <a:avLst/>
            <a:gdLst/>
            <a:ahLst/>
            <a:cxnLst/>
            <a:rect l="0" t="0" r="0" b="0"/>
            <a:pathLst>
              <a:path w="178596" h="325276">
                <a:moveTo>
                  <a:pt x="37863" y="0"/>
                </a:moveTo>
                <a:lnTo>
                  <a:pt x="33313" y="13653"/>
                </a:lnTo>
                <a:lnTo>
                  <a:pt x="31971" y="19579"/>
                </a:lnTo>
                <a:lnTo>
                  <a:pt x="31078" y="25436"/>
                </a:lnTo>
                <a:lnTo>
                  <a:pt x="30482" y="31244"/>
                </a:lnTo>
                <a:lnTo>
                  <a:pt x="30085" y="39880"/>
                </a:lnTo>
                <a:lnTo>
                  <a:pt x="29644" y="62174"/>
                </a:lnTo>
                <a:lnTo>
                  <a:pt x="29293" y="261694"/>
                </a:lnTo>
                <a:lnTo>
                  <a:pt x="28340" y="270665"/>
                </a:lnTo>
                <a:lnTo>
                  <a:pt x="26752" y="278551"/>
                </a:lnTo>
                <a:lnTo>
                  <a:pt x="24741" y="285713"/>
                </a:lnTo>
                <a:lnTo>
                  <a:pt x="23400" y="291440"/>
                </a:lnTo>
                <a:lnTo>
                  <a:pt x="21910" y="300344"/>
                </a:lnTo>
                <a:lnTo>
                  <a:pt x="22465" y="302147"/>
                </a:lnTo>
                <a:lnTo>
                  <a:pt x="23788" y="302396"/>
                </a:lnTo>
                <a:lnTo>
                  <a:pt x="25622" y="301610"/>
                </a:lnTo>
                <a:lnTo>
                  <a:pt x="27797" y="296324"/>
                </a:lnTo>
                <a:lnTo>
                  <a:pt x="30200" y="288036"/>
                </a:lnTo>
                <a:lnTo>
                  <a:pt x="32755" y="277749"/>
                </a:lnTo>
                <a:lnTo>
                  <a:pt x="36362" y="266129"/>
                </a:lnTo>
                <a:lnTo>
                  <a:pt x="40673" y="253619"/>
                </a:lnTo>
                <a:lnTo>
                  <a:pt x="45451" y="240517"/>
                </a:lnTo>
                <a:lnTo>
                  <a:pt x="50542" y="228925"/>
                </a:lnTo>
                <a:lnTo>
                  <a:pt x="55841" y="218339"/>
                </a:lnTo>
                <a:lnTo>
                  <a:pt x="65855" y="199910"/>
                </a:lnTo>
                <a:lnTo>
                  <a:pt x="73481" y="185369"/>
                </a:lnTo>
                <a:lnTo>
                  <a:pt x="77801" y="179777"/>
                </a:lnTo>
                <a:lnTo>
                  <a:pt x="82586" y="175096"/>
                </a:lnTo>
                <a:lnTo>
                  <a:pt x="87681" y="171023"/>
                </a:lnTo>
                <a:lnTo>
                  <a:pt x="92030" y="168308"/>
                </a:lnTo>
                <a:lnTo>
                  <a:pt x="95882" y="166498"/>
                </a:lnTo>
                <a:lnTo>
                  <a:pt x="99402" y="165291"/>
                </a:lnTo>
                <a:lnTo>
                  <a:pt x="103654" y="163534"/>
                </a:lnTo>
                <a:lnTo>
                  <a:pt x="108394" y="161410"/>
                </a:lnTo>
                <a:lnTo>
                  <a:pt x="113458" y="159042"/>
                </a:lnTo>
                <a:lnTo>
                  <a:pt x="117788" y="157463"/>
                </a:lnTo>
                <a:lnTo>
                  <a:pt x="121626" y="156411"/>
                </a:lnTo>
                <a:lnTo>
                  <a:pt x="125137" y="155709"/>
                </a:lnTo>
                <a:lnTo>
                  <a:pt x="128431" y="156193"/>
                </a:lnTo>
                <a:lnTo>
                  <a:pt x="131579" y="157469"/>
                </a:lnTo>
                <a:lnTo>
                  <a:pt x="134631" y="159272"/>
                </a:lnTo>
                <a:lnTo>
                  <a:pt x="137617" y="160474"/>
                </a:lnTo>
                <a:lnTo>
                  <a:pt x="140561" y="161275"/>
                </a:lnTo>
                <a:lnTo>
                  <a:pt x="143476" y="161809"/>
                </a:lnTo>
                <a:lnTo>
                  <a:pt x="147324" y="164071"/>
                </a:lnTo>
                <a:lnTo>
                  <a:pt x="151794" y="167483"/>
                </a:lnTo>
                <a:lnTo>
                  <a:pt x="156680" y="171663"/>
                </a:lnTo>
                <a:lnTo>
                  <a:pt x="160889" y="175402"/>
                </a:lnTo>
                <a:lnTo>
                  <a:pt x="168107" y="182097"/>
                </a:lnTo>
                <a:lnTo>
                  <a:pt x="171365" y="186168"/>
                </a:lnTo>
                <a:lnTo>
                  <a:pt x="174489" y="190787"/>
                </a:lnTo>
                <a:lnTo>
                  <a:pt x="177525" y="195771"/>
                </a:lnTo>
                <a:lnTo>
                  <a:pt x="178595" y="200999"/>
                </a:lnTo>
                <a:lnTo>
                  <a:pt x="178358" y="206389"/>
                </a:lnTo>
                <a:lnTo>
                  <a:pt x="177246" y="211889"/>
                </a:lnTo>
                <a:lnTo>
                  <a:pt x="176505" y="217459"/>
                </a:lnTo>
                <a:lnTo>
                  <a:pt x="176011" y="223078"/>
                </a:lnTo>
                <a:lnTo>
                  <a:pt x="175682" y="228728"/>
                </a:lnTo>
                <a:lnTo>
                  <a:pt x="174510" y="233449"/>
                </a:lnTo>
                <a:lnTo>
                  <a:pt x="170667" y="241233"/>
                </a:lnTo>
                <a:lnTo>
                  <a:pt x="167357" y="245594"/>
                </a:lnTo>
                <a:lnTo>
                  <a:pt x="163244" y="250407"/>
                </a:lnTo>
                <a:lnTo>
                  <a:pt x="154548" y="259882"/>
                </a:lnTo>
                <a:lnTo>
                  <a:pt x="147508" y="267268"/>
                </a:lnTo>
                <a:lnTo>
                  <a:pt x="143345" y="270571"/>
                </a:lnTo>
                <a:lnTo>
                  <a:pt x="138664" y="273726"/>
                </a:lnTo>
                <a:lnTo>
                  <a:pt x="133639" y="276781"/>
                </a:lnTo>
                <a:lnTo>
                  <a:pt x="127431" y="279771"/>
                </a:lnTo>
                <a:lnTo>
                  <a:pt x="120435" y="282717"/>
                </a:lnTo>
                <a:lnTo>
                  <a:pt x="112914" y="285633"/>
                </a:lnTo>
                <a:lnTo>
                  <a:pt x="106947" y="289482"/>
                </a:lnTo>
                <a:lnTo>
                  <a:pt x="102016" y="293953"/>
                </a:lnTo>
                <a:lnTo>
                  <a:pt x="97777" y="298839"/>
                </a:lnTo>
                <a:lnTo>
                  <a:pt x="93046" y="302096"/>
                </a:lnTo>
                <a:lnTo>
                  <a:pt x="87986" y="304267"/>
                </a:lnTo>
                <a:lnTo>
                  <a:pt x="82708" y="305715"/>
                </a:lnTo>
                <a:lnTo>
                  <a:pt x="77285" y="307632"/>
                </a:lnTo>
                <a:lnTo>
                  <a:pt x="71764" y="309863"/>
                </a:lnTo>
                <a:lnTo>
                  <a:pt x="66179" y="312303"/>
                </a:lnTo>
                <a:lnTo>
                  <a:pt x="58645" y="314882"/>
                </a:lnTo>
                <a:lnTo>
                  <a:pt x="49813" y="317554"/>
                </a:lnTo>
                <a:lnTo>
                  <a:pt x="40114" y="320288"/>
                </a:lnTo>
                <a:lnTo>
                  <a:pt x="32697" y="322110"/>
                </a:lnTo>
                <a:lnTo>
                  <a:pt x="26799" y="323325"/>
                </a:lnTo>
                <a:lnTo>
                  <a:pt x="21914" y="324135"/>
                </a:lnTo>
                <a:lnTo>
                  <a:pt x="17705" y="324675"/>
                </a:lnTo>
                <a:lnTo>
                  <a:pt x="13947" y="325035"/>
                </a:lnTo>
                <a:lnTo>
                  <a:pt x="10489" y="325275"/>
                </a:lnTo>
                <a:lnTo>
                  <a:pt x="7231" y="324483"/>
                </a:lnTo>
                <a:lnTo>
                  <a:pt x="4107" y="323002"/>
                </a:lnTo>
                <a:lnTo>
                  <a:pt x="1071" y="321062"/>
                </a:lnTo>
                <a:lnTo>
                  <a:pt x="0" y="318817"/>
                </a:lnTo>
                <a:lnTo>
                  <a:pt x="239" y="316367"/>
                </a:lnTo>
                <a:lnTo>
                  <a:pt x="2091" y="311105"/>
                </a:lnTo>
                <a:lnTo>
                  <a:pt x="2585" y="308368"/>
                </a:lnTo>
                <a:lnTo>
                  <a:pt x="3573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39"/>
          <p:cNvSpPr/>
          <p:nvPr/>
        </p:nvSpPr>
        <p:spPr>
          <a:xfrm>
            <a:off x="3648075" y="4963477"/>
            <a:ext cx="15850" cy="368619"/>
          </a:xfrm>
          <a:custGeom>
            <a:avLst/>
            <a:gdLst/>
            <a:ahLst/>
            <a:cxnLst/>
            <a:rect l="0" t="0" r="0" b="0"/>
            <a:pathLst>
              <a:path w="15850" h="368619">
                <a:moveTo>
                  <a:pt x="0" y="0"/>
                </a:moveTo>
                <a:lnTo>
                  <a:pt x="4550" y="13653"/>
                </a:lnTo>
                <a:lnTo>
                  <a:pt x="5891" y="21484"/>
                </a:lnTo>
                <a:lnTo>
                  <a:pt x="6785" y="30515"/>
                </a:lnTo>
                <a:lnTo>
                  <a:pt x="7380" y="40346"/>
                </a:lnTo>
                <a:lnTo>
                  <a:pt x="8730" y="49758"/>
                </a:lnTo>
                <a:lnTo>
                  <a:pt x="10583" y="58889"/>
                </a:lnTo>
                <a:lnTo>
                  <a:pt x="12770" y="67834"/>
                </a:lnTo>
                <a:lnTo>
                  <a:pt x="14228" y="75703"/>
                </a:lnTo>
                <a:lnTo>
                  <a:pt x="15200" y="82854"/>
                </a:lnTo>
                <a:lnTo>
                  <a:pt x="15849" y="89526"/>
                </a:lnTo>
                <a:lnTo>
                  <a:pt x="15328" y="96832"/>
                </a:lnTo>
                <a:lnTo>
                  <a:pt x="14028" y="104560"/>
                </a:lnTo>
                <a:lnTo>
                  <a:pt x="12209" y="112569"/>
                </a:lnTo>
                <a:lnTo>
                  <a:pt x="10997" y="121718"/>
                </a:lnTo>
                <a:lnTo>
                  <a:pt x="10189" y="131628"/>
                </a:lnTo>
                <a:lnTo>
                  <a:pt x="9650" y="142045"/>
                </a:lnTo>
                <a:lnTo>
                  <a:pt x="9051" y="161239"/>
                </a:lnTo>
                <a:lnTo>
                  <a:pt x="8891" y="170358"/>
                </a:lnTo>
                <a:lnTo>
                  <a:pt x="7833" y="183105"/>
                </a:lnTo>
                <a:lnTo>
                  <a:pt x="4116" y="215047"/>
                </a:lnTo>
                <a:lnTo>
                  <a:pt x="2744" y="234805"/>
                </a:lnTo>
                <a:lnTo>
                  <a:pt x="1829" y="256549"/>
                </a:lnTo>
                <a:lnTo>
                  <a:pt x="241" y="326343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40"/>
          <p:cNvSpPr/>
          <p:nvPr/>
        </p:nvSpPr>
        <p:spPr>
          <a:xfrm>
            <a:off x="3742372" y="5067339"/>
            <a:ext cx="222886" cy="178654"/>
          </a:xfrm>
          <a:custGeom>
            <a:avLst/>
            <a:gdLst/>
            <a:ahLst/>
            <a:cxnLst/>
            <a:rect l="0" t="0" r="0" b="0"/>
            <a:pathLst>
              <a:path w="222886" h="178654">
                <a:moveTo>
                  <a:pt x="0" y="153313"/>
                </a:moveTo>
                <a:lnTo>
                  <a:pt x="9102" y="162415"/>
                </a:lnTo>
                <a:lnTo>
                  <a:pt x="12735" y="165096"/>
                </a:lnTo>
                <a:lnTo>
                  <a:pt x="19313" y="168075"/>
                </a:lnTo>
                <a:lnTo>
                  <a:pt x="23352" y="167917"/>
                </a:lnTo>
                <a:lnTo>
                  <a:pt x="27951" y="166859"/>
                </a:lnTo>
                <a:lnTo>
                  <a:pt x="32921" y="165201"/>
                </a:lnTo>
                <a:lnTo>
                  <a:pt x="38140" y="163143"/>
                </a:lnTo>
                <a:lnTo>
                  <a:pt x="43524" y="160819"/>
                </a:lnTo>
                <a:lnTo>
                  <a:pt x="49019" y="158317"/>
                </a:lnTo>
                <a:lnTo>
                  <a:pt x="53634" y="155697"/>
                </a:lnTo>
                <a:lnTo>
                  <a:pt x="57663" y="152997"/>
                </a:lnTo>
                <a:lnTo>
                  <a:pt x="61302" y="150245"/>
                </a:lnTo>
                <a:lnTo>
                  <a:pt x="65633" y="147458"/>
                </a:lnTo>
                <a:lnTo>
                  <a:pt x="70425" y="144647"/>
                </a:lnTo>
                <a:lnTo>
                  <a:pt x="75525" y="141821"/>
                </a:lnTo>
                <a:lnTo>
                  <a:pt x="79878" y="138032"/>
                </a:lnTo>
                <a:lnTo>
                  <a:pt x="83732" y="133600"/>
                </a:lnTo>
                <a:lnTo>
                  <a:pt x="87254" y="128741"/>
                </a:lnTo>
                <a:lnTo>
                  <a:pt x="91507" y="123597"/>
                </a:lnTo>
                <a:lnTo>
                  <a:pt x="96247" y="118262"/>
                </a:lnTo>
                <a:lnTo>
                  <a:pt x="101312" y="112801"/>
                </a:lnTo>
                <a:lnTo>
                  <a:pt x="105641" y="107255"/>
                </a:lnTo>
                <a:lnTo>
                  <a:pt x="109480" y="101652"/>
                </a:lnTo>
                <a:lnTo>
                  <a:pt x="112992" y="96013"/>
                </a:lnTo>
                <a:lnTo>
                  <a:pt x="116285" y="90348"/>
                </a:lnTo>
                <a:lnTo>
                  <a:pt x="127377" y="70416"/>
                </a:lnTo>
                <a:lnTo>
                  <a:pt x="140432" y="48207"/>
                </a:lnTo>
                <a:lnTo>
                  <a:pt x="145056" y="39428"/>
                </a:lnTo>
                <a:lnTo>
                  <a:pt x="148139" y="32622"/>
                </a:lnTo>
                <a:lnTo>
                  <a:pt x="150195" y="27133"/>
                </a:lnTo>
                <a:lnTo>
                  <a:pt x="150612" y="21567"/>
                </a:lnTo>
                <a:lnTo>
                  <a:pt x="149938" y="15953"/>
                </a:lnTo>
                <a:lnTo>
                  <a:pt x="148537" y="10305"/>
                </a:lnTo>
                <a:lnTo>
                  <a:pt x="146649" y="6539"/>
                </a:lnTo>
                <a:lnTo>
                  <a:pt x="144439" y="4029"/>
                </a:lnTo>
                <a:lnTo>
                  <a:pt x="142012" y="2355"/>
                </a:lnTo>
                <a:lnTo>
                  <a:pt x="136776" y="495"/>
                </a:lnTo>
                <a:lnTo>
                  <a:pt x="134047" y="0"/>
                </a:lnTo>
                <a:lnTo>
                  <a:pt x="131275" y="622"/>
                </a:lnTo>
                <a:lnTo>
                  <a:pt x="125654" y="3853"/>
                </a:lnTo>
                <a:lnTo>
                  <a:pt x="121870" y="6048"/>
                </a:lnTo>
                <a:lnTo>
                  <a:pt x="112584" y="11027"/>
                </a:lnTo>
                <a:lnTo>
                  <a:pt x="106489" y="15593"/>
                </a:lnTo>
                <a:lnTo>
                  <a:pt x="99567" y="21495"/>
                </a:lnTo>
                <a:lnTo>
                  <a:pt x="92096" y="28287"/>
                </a:lnTo>
                <a:lnTo>
                  <a:pt x="86162" y="34720"/>
                </a:lnTo>
                <a:lnTo>
                  <a:pt x="81254" y="40913"/>
                </a:lnTo>
                <a:lnTo>
                  <a:pt x="77030" y="46947"/>
                </a:lnTo>
                <a:lnTo>
                  <a:pt x="73260" y="54780"/>
                </a:lnTo>
                <a:lnTo>
                  <a:pt x="69796" y="63812"/>
                </a:lnTo>
                <a:lnTo>
                  <a:pt x="66533" y="73643"/>
                </a:lnTo>
                <a:lnTo>
                  <a:pt x="63405" y="84007"/>
                </a:lnTo>
                <a:lnTo>
                  <a:pt x="57390" y="105683"/>
                </a:lnTo>
                <a:lnTo>
                  <a:pt x="56357" y="114892"/>
                </a:lnTo>
                <a:lnTo>
                  <a:pt x="56622" y="122937"/>
                </a:lnTo>
                <a:lnTo>
                  <a:pt x="57750" y="130205"/>
                </a:lnTo>
                <a:lnTo>
                  <a:pt x="58502" y="136003"/>
                </a:lnTo>
                <a:lnTo>
                  <a:pt x="59004" y="140820"/>
                </a:lnTo>
                <a:lnTo>
                  <a:pt x="59339" y="144984"/>
                </a:lnTo>
                <a:lnTo>
                  <a:pt x="61467" y="150618"/>
                </a:lnTo>
                <a:lnTo>
                  <a:pt x="64790" y="157232"/>
                </a:lnTo>
                <a:lnTo>
                  <a:pt x="68911" y="164498"/>
                </a:lnTo>
                <a:lnTo>
                  <a:pt x="73563" y="169342"/>
                </a:lnTo>
                <a:lnTo>
                  <a:pt x="78570" y="172572"/>
                </a:lnTo>
                <a:lnTo>
                  <a:pt x="83812" y="174724"/>
                </a:lnTo>
                <a:lnTo>
                  <a:pt x="88260" y="176160"/>
                </a:lnTo>
                <a:lnTo>
                  <a:pt x="92178" y="177117"/>
                </a:lnTo>
                <a:lnTo>
                  <a:pt x="95742" y="177755"/>
                </a:lnTo>
                <a:lnTo>
                  <a:pt x="100022" y="178180"/>
                </a:lnTo>
                <a:lnTo>
                  <a:pt x="104782" y="178463"/>
                </a:lnTo>
                <a:lnTo>
                  <a:pt x="109860" y="178653"/>
                </a:lnTo>
                <a:lnTo>
                  <a:pt x="117055" y="177826"/>
                </a:lnTo>
                <a:lnTo>
                  <a:pt x="125662" y="176323"/>
                </a:lnTo>
                <a:lnTo>
                  <a:pt x="135209" y="174368"/>
                </a:lnTo>
                <a:lnTo>
                  <a:pt x="143479" y="173065"/>
                </a:lnTo>
                <a:lnTo>
                  <a:pt x="150898" y="172196"/>
                </a:lnTo>
                <a:lnTo>
                  <a:pt x="157749" y="171616"/>
                </a:lnTo>
                <a:lnTo>
                  <a:pt x="167078" y="169325"/>
                </a:lnTo>
                <a:lnTo>
                  <a:pt x="178060" y="165893"/>
                </a:lnTo>
                <a:lnTo>
                  <a:pt x="190145" y="161700"/>
                </a:lnTo>
                <a:lnTo>
                  <a:pt x="199153" y="157951"/>
                </a:lnTo>
                <a:lnTo>
                  <a:pt x="206111" y="154500"/>
                </a:lnTo>
                <a:lnTo>
                  <a:pt x="222885" y="144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1"/>
          <p:cNvSpPr/>
          <p:nvPr/>
        </p:nvSpPr>
        <p:spPr>
          <a:xfrm>
            <a:off x="2585084" y="5520690"/>
            <a:ext cx="17146" cy="317183"/>
          </a:xfrm>
          <a:custGeom>
            <a:avLst/>
            <a:gdLst/>
            <a:ahLst/>
            <a:cxnLst/>
            <a:rect l="0" t="0" r="0" b="0"/>
            <a:pathLst>
              <a:path w="17146" h="317183">
                <a:moveTo>
                  <a:pt x="0" y="0"/>
                </a:moveTo>
                <a:lnTo>
                  <a:pt x="0" y="49360"/>
                </a:lnTo>
                <a:lnTo>
                  <a:pt x="953" y="58624"/>
                </a:lnTo>
                <a:lnTo>
                  <a:pt x="4551" y="84157"/>
                </a:lnTo>
                <a:lnTo>
                  <a:pt x="9326" y="132335"/>
                </a:lnTo>
                <a:lnTo>
                  <a:pt x="11932" y="162519"/>
                </a:lnTo>
                <a:lnTo>
                  <a:pt x="13670" y="188356"/>
                </a:lnTo>
                <a:lnTo>
                  <a:pt x="15601" y="232304"/>
                </a:lnTo>
                <a:lnTo>
                  <a:pt x="16688" y="266421"/>
                </a:lnTo>
                <a:lnTo>
                  <a:pt x="15888" y="274769"/>
                </a:lnTo>
                <a:lnTo>
                  <a:pt x="14402" y="283192"/>
                </a:lnTo>
                <a:lnTo>
                  <a:pt x="12459" y="291664"/>
                </a:lnTo>
                <a:lnTo>
                  <a:pt x="12116" y="298266"/>
                </a:lnTo>
                <a:lnTo>
                  <a:pt x="12840" y="303618"/>
                </a:lnTo>
                <a:lnTo>
                  <a:pt x="17145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42"/>
          <p:cNvSpPr/>
          <p:nvPr/>
        </p:nvSpPr>
        <p:spPr>
          <a:xfrm>
            <a:off x="2439352" y="5556654"/>
            <a:ext cx="539665" cy="304010"/>
          </a:xfrm>
          <a:custGeom>
            <a:avLst/>
            <a:gdLst/>
            <a:ahLst/>
            <a:cxnLst/>
            <a:rect l="0" t="0" r="0" b="0"/>
            <a:pathLst>
              <a:path w="539665" h="304010">
                <a:moveTo>
                  <a:pt x="0" y="204066"/>
                </a:moveTo>
                <a:lnTo>
                  <a:pt x="9102" y="190413"/>
                </a:lnTo>
                <a:lnTo>
                  <a:pt x="13688" y="186392"/>
                </a:lnTo>
                <a:lnTo>
                  <a:pt x="18650" y="183711"/>
                </a:lnTo>
                <a:lnTo>
                  <a:pt x="34736" y="177397"/>
                </a:lnTo>
                <a:lnTo>
                  <a:pt x="45918" y="171258"/>
                </a:lnTo>
                <a:lnTo>
                  <a:pt x="57238" y="162179"/>
                </a:lnTo>
                <a:lnTo>
                  <a:pt x="65781" y="156139"/>
                </a:lnTo>
                <a:lnTo>
                  <a:pt x="76239" y="149255"/>
                </a:lnTo>
                <a:lnTo>
                  <a:pt x="87973" y="141807"/>
                </a:lnTo>
                <a:lnTo>
                  <a:pt x="98654" y="135890"/>
                </a:lnTo>
                <a:lnTo>
                  <a:pt x="108632" y="130993"/>
                </a:lnTo>
                <a:lnTo>
                  <a:pt x="118141" y="126775"/>
                </a:lnTo>
                <a:lnTo>
                  <a:pt x="126386" y="122059"/>
                </a:lnTo>
                <a:lnTo>
                  <a:pt x="133787" y="117009"/>
                </a:lnTo>
                <a:lnTo>
                  <a:pt x="140626" y="111738"/>
                </a:lnTo>
                <a:lnTo>
                  <a:pt x="155845" y="103341"/>
                </a:lnTo>
                <a:lnTo>
                  <a:pt x="172135" y="96434"/>
                </a:lnTo>
                <a:lnTo>
                  <a:pt x="188899" y="90190"/>
                </a:lnTo>
                <a:lnTo>
                  <a:pt x="203335" y="84239"/>
                </a:lnTo>
                <a:lnTo>
                  <a:pt x="218006" y="77467"/>
                </a:lnTo>
                <a:lnTo>
                  <a:pt x="237227" y="68107"/>
                </a:lnTo>
                <a:lnTo>
                  <a:pt x="246734" y="64849"/>
                </a:lnTo>
                <a:lnTo>
                  <a:pt x="255929" y="62677"/>
                </a:lnTo>
                <a:lnTo>
                  <a:pt x="271861" y="60264"/>
                </a:lnTo>
                <a:lnTo>
                  <a:pt x="282117" y="59191"/>
                </a:lnTo>
                <a:lnTo>
                  <a:pt x="286186" y="59858"/>
                </a:lnTo>
                <a:lnTo>
                  <a:pt x="293246" y="63138"/>
                </a:lnTo>
                <a:lnTo>
                  <a:pt x="299559" y="70311"/>
                </a:lnTo>
                <a:lnTo>
                  <a:pt x="302576" y="74891"/>
                </a:lnTo>
                <a:lnTo>
                  <a:pt x="304587" y="79849"/>
                </a:lnTo>
                <a:lnTo>
                  <a:pt x="305928" y="85060"/>
                </a:lnTo>
                <a:lnTo>
                  <a:pt x="306822" y="90438"/>
                </a:lnTo>
                <a:lnTo>
                  <a:pt x="307418" y="95929"/>
                </a:lnTo>
                <a:lnTo>
                  <a:pt x="307815" y="101495"/>
                </a:lnTo>
                <a:lnTo>
                  <a:pt x="308080" y="107110"/>
                </a:lnTo>
                <a:lnTo>
                  <a:pt x="308375" y="118429"/>
                </a:lnTo>
                <a:lnTo>
                  <a:pt x="308453" y="124115"/>
                </a:lnTo>
                <a:lnTo>
                  <a:pt x="307553" y="132668"/>
                </a:lnTo>
                <a:lnTo>
                  <a:pt x="306000" y="143132"/>
                </a:lnTo>
                <a:lnTo>
                  <a:pt x="304013" y="154871"/>
                </a:lnTo>
                <a:lnTo>
                  <a:pt x="299264" y="190773"/>
                </a:lnTo>
                <a:lnTo>
                  <a:pt x="296664" y="212349"/>
                </a:lnTo>
                <a:lnTo>
                  <a:pt x="294931" y="229590"/>
                </a:lnTo>
                <a:lnTo>
                  <a:pt x="293776" y="243943"/>
                </a:lnTo>
                <a:lnTo>
                  <a:pt x="293006" y="256368"/>
                </a:lnTo>
                <a:lnTo>
                  <a:pt x="291540" y="268461"/>
                </a:lnTo>
                <a:lnTo>
                  <a:pt x="289610" y="280333"/>
                </a:lnTo>
                <a:lnTo>
                  <a:pt x="287371" y="292058"/>
                </a:lnTo>
                <a:lnTo>
                  <a:pt x="285878" y="298922"/>
                </a:lnTo>
                <a:lnTo>
                  <a:pt x="284883" y="302546"/>
                </a:lnTo>
                <a:lnTo>
                  <a:pt x="284219" y="304009"/>
                </a:lnTo>
                <a:lnTo>
                  <a:pt x="283482" y="295475"/>
                </a:lnTo>
                <a:lnTo>
                  <a:pt x="283286" y="287865"/>
                </a:lnTo>
                <a:lnTo>
                  <a:pt x="286012" y="274220"/>
                </a:lnTo>
                <a:lnTo>
                  <a:pt x="290687" y="256550"/>
                </a:lnTo>
                <a:lnTo>
                  <a:pt x="296662" y="236198"/>
                </a:lnTo>
                <a:lnTo>
                  <a:pt x="300644" y="220725"/>
                </a:lnTo>
                <a:lnTo>
                  <a:pt x="303299" y="208504"/>
                </a:lnTo>
                <a:lnTo>
                  <a:pt x="305070" y="198452"/>
                </a:lnTo>
                <a:lnTo>
                  <a:pt x="307202" y="188893"/>
                </a:lnTo>
                <a:lnTo>
                  <a:pt x="309577" y="179664"/>
                </a:lnTo>
                <a:lnTo>
                  <a:pt x="312112" y="170653"/>
                </a:lnTo>
                <a:lnTo>
                  <a:pt x="314755" y="162740"/>
                </a:lnTo>
                <a:lnTo>
                  <a:pt x="317469" y="155560"/>
                </a:lnTo>
                <a:lnTo>
                  <a:pt x="320231" y="148869"/>
                </a:lnTo>
                <a:lnTo>
                  <a:pt x="324930" y="139645"/>
                </a:lnTo>
                <a:lnTo>
                  <a:pt x="330920" y="128734"/>
                </a:lnTo>
                <a:lnTo>
                  <a:pt x="337771" y="116697"/>
                </a:lnTo>
                <a:lnTo>
                  <a:pt x="344243" y="107720"/>
                </a:lnTo>
                <a:lnTo>
                  <a:pt x="350463" y="100783"/>
                </a:lnTo>
                <a:lnTo>
                  <a:pt x="356514" y="95205"/>
                </a:lnTo>
                <a:lnTo>
                  <a:pt x="362454" y="87677"/>
                </a:lnTo>
                <a:lnTo>
                  <a:pt x="368318" y="78848"/>
                </a:lnTo>
                <a:lnTo>
                  <a:pt x="374133" y="69152"/>
                </a:lnTo>
                <a:lnTo>
                  <a:pt x="379915" y="61736"/>
                </a:lnTo>
                <a:lnTo>
                  <a:pt x="385674" y="55839"/>
                </a:lnTo>
                <a:lnTo>
                  <a:pt x="391419" y="50956"/>
                </a:lnTo>
                <a:lnTo>
                  <a:pt x="397153" y="45795"/>
                </a:lnTo>
                <a:lnTo>
                  <a:pt x="408605" y="34981"/>
                </a:lnTo>
                <a:lnTo>
                  <a:pt x="414326" y="31335"/>
                </a:lnTo>
                <a:lnTo>
                  <a:pt x="430526" y="25251"/>
                </a:lnTo>
                <a:lnTo>
                  <a:pt x="441783" y="17839"/>
                </a:lnTo>
                <a:lnTo>
                  <a:pt x="448126" y="12396"/>
                </a:lnTo>
                <a:lnTo>
                  <a:pt x="459199" y="6802"/>
                </a:lnTo>
                <a:lnTo>
                  <a:pt x="471741" y="2093"/>
                </a:lnTo>
                <a:lnTo>
                  <a:pt x="480490" y="0"/>
                </a:lnTo>
                <a:lnTo>
                  <a:pt x="492634" y="1610"/>
                </a:lnTo>
                <a:lnTo>
                  <a:pt x="505651" y="4548"/>
                </a:lnTo>
                <a:lnTo>
                  <a:pt x="514611" y="5854"/>
                </a:lnTo>
                <a:lnTo>
                  <a:pt x="518334" y="7154"/>
                </a:lnTo>
                <a:lnTo>
                  <a:pt x="525011" y="11139"/>
                </a:lnTo>
                <a:lnTo>
                  <a:pt x="527172" y="13536"/>
                </a:lnTo>
                <a:lnTo>
                  <a:pt x="528613" y="16086"/>
                </a:lnTo>
                <a:lnTo>
                  <a:pt x="529574" y="18738"/>
                </a:lnTo>
                <a:lnTo>
                  <a:pt x="533181" y="24225"/>
                </a:lnTo>
                <a:lnTo>
                  <a:pt x="535477" y="27022"/>
                </a:lnTo>
                <a:lnTo>
                  <a:pt x="537007" y="31744"/>
                </a:lnTo>
                <a:lnTo>
                  <a:pt x="538027" y="37749"/>
                </a:lnTo>
                <a:lnTo>
                  <a:pt x="538707" y="44611"/>
                </a:lnTo>
                <a:lnTo>
                  <a:pt x="539161" y="56805"/>
                </a:lnTo>
                <a:lnTo>
                  <a:pt x="539664" y="90674"/>
                </a:lnTo>
                <a:lnTo>
                  <a:pt x="537894" y="112279"/>
                </a:lnTo>
                <a:lnTo>
                  <a:pt x="534808" y="136207"/>
                </a:lnTo>
                <a:lnTo>
                  <a:pt x="530846" y="161684"/>
                </a:lnTo>
                <a:lnTo>
                  <a:pt x="528205" y="180574"/>
                </a:lnTo>
                <a:lnTo>
                  <a:pt x="526444" y="195072"/>
                </a:lnTo>
                <a:lnTo>
                  <a:pt x="525270" y="206643"/>
                </a:lnTo>
                <a:lnTo>
                  <a:pt x="524488" y="216261"/>
                </a:lnTo>
                <a:lnTo>
                  <a:pt x="523966" y="224579"/>
                </a:lnTo>
                <a:lnTo>
                  <a:pt x="523386" y="237947"/>
                </a:lnTo>
                <a:lnTo>
                  <a:pt x="522984" y="253001"/>
                </a:lnTo>
                <a:lnTo>
                  <a:pt x="523916" y="253834"/>
                </a:lnTo>
                <a:lnTo>
                  <a:pt x="525490" y="254390"/>
                </a:lnTo>
                <a:lnTo>
                  <a:pt x="531495" y="2555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3"/>
          <p:cNvSpPr/>
          <p:nvPr/>
        </p:nvSpPr>
        <p:spPr>
          <a:xfrm>
            <a:off x="2936557" y="548640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4"/>
          <p:cNvSpPr/>
          <p:nvPr/>
        </p:nvSpPr>
        <p:spPr>
          <a:xfrm>
            <a:off x="3103325" y="5533256"/>
            <a:ext cx="175628" cy="405932"/>
          </a:xfrm>
          <a:custGeom>
            <a:avLst/>
            <a:gdLst/>
            <a:ahLst/>
            <a:cxnLst/>
            <a:rect l="0" t="0" r="0" b="0"/>
            <a:pathLst>
              <a:path w="175628" h="405932">
                <a:moveTo>
                  <a:pt x="38972" y="21724"/>
                </a:moveTo>
                <a:lnTo>
                  <a:pt x="34421" y="35376"/>
                </a:lnTo>
                <a:lnTo>
                  <a:pt x="32187" y="44619"/>
                </a:lnTo>
                <a:lnTo>
                  <a:pt x="31194" y="52855"/>
                </a:lnTo>
                <a:lnTo>
                  <a:pt x="30753" y="62865"/>
                </a:lnTo>
                <a:lnTo>
                  <a:pt x="30505" y="92863"/>
                </a:lnTo>
                <a:lnTo>
                  <a:pt x="29517" y="102488"/>
                </a:lnTo>
                <a:lnTo>
                  <a:pt x="27906" y="110809"/>
                </a:lnTo>
                <a:lnTo>
                  <a:pt x="25880" y="118261"/>
                </a:lnTo>
                <a:lnTo>
                  <a:pt x="24529" y="126087"/>
                </a:lnTo>
                <a:lnTo>
                  <a:pt x="23628" y="134162"/>
                </a:lnTo>
                <a:lnTo>
                  <a:pt x="23028" y="142403"/>
                </a:lnTo>
                <a:lnTo>
                  <a:pt x="22360" y="182039"/>
                </a:lnTo>
                <a:lnTo>
                  <a:pt x="21932" y="259660"/>
                </a:lnTo>
                <a:lnTo>
                  <a:pt x="22850" y="271788"/>
                </a:lnTo>
                <a:lnTo>
                  <a:pt x="24414" y="282731"/>
                </a:lnTo>
                <a:lnTo>
                  <a:pt x="26409" y="292883"/>
                </a:lnTo>
                <a:lnTo>
                  <a:pt x="28691" y="309177"/>
                </a:lnTo>
                <a:lnTo>
                  <a:pt x="33768" y="352681"/>
                </a:lnTo>
                <a:lnTo>
                  <a:pt x="34550" y="369044"/>
                </a:lnTo>
                <a:lnTo>
                  <a:pt x="34119" y="380906"/>
                </a:lnTo>
                <a:lnTo>
                  <a:pt x="31134" y="402236"/>
                </a:lnTo>
                <a:lnTo>
                  <a:pt x="29937" y="403986"/>
                </a:lnTo>
                <a:lnTo>
                  <a:pt x="28186" y="405152"/>
                </a:lnTo>
                <a:lnTo>
                  <a:pt x="26066" y="405931"/>
                </a:lnTo>
                <a:lnTo>
                  <a:pt x="24653" y="405497"/>
                </a:lnTo>
                <a:lnTo>
                  <a:pt x="23711" y="404255"/>
                </a:lnTo>
                <a:lnTo>
                  <a:pt x="23083" y="402474"/>
                </a:lnTo>
                <a:lnTo>
                  <a:pt x="22199" y="390867"/>
                </a:lnTo>
                <a:lnTo>
                  <a:pt x="19452" y="380733"/>
                </a:lnTo>
                <a:lnTo>
                  <a:pt x="16009" y="369878"/>
                </a:lnTo>
                <a:lnTo>
                  <a:pt x="14479" y="358704"/>
                </a:lnTo>
                <a:lnTo>
                  <a:pt x="13118" y="352105"/>
                </a:lnTo>
                <a:lnTo>
                  <a:pt x="11258" y="344848"/>
                </a:lnTo>
                <a:lnTo>
                  <a:pt x="9067" y="337152"/>
                </a:lnTo>
                <a:lnTo>
                  <a:pt x="7605" y="328212"/>
                </a:lnTo>
                <a:lnTo>
                  <a:pt x="6631" y="318442"/>
                </a:lnTo>
                <a:lnTo>
                  <a:pt x="5981" y="308118"/>
                </a:lnTo>
                <a:lnTo>
                  <a:pt x="4596" y="294568"/>
                </a:lnTo>
                <a:lnTo>
                  <a:pt x="516" y="261732"/>
                </a:lnTo>
                <a:lnTo>
                  <a:pt x="0" y="246500"/>
                </a:lnTo>
                <a:lnTo>
                  <a:pt x="608" y="232535"/>
                </a:lnTo>
                <a:lnTo>
                  <a:pt x="1966" y="219414"/>
                </a:lnTo>
                <a:lnTo>
                  <a:pt x="6015" y="189596"/>
                </a:lnTo>
                <a:lnTo>
                  <a:pt x="8428" y="173644"/>
                </a:lnTo>
                <a:lnTo>
                  <a:pt x="10989" y="160151"/>
                </a:lnTo>
                <a:lnTo>
                  <a:pt x="13649" y="148299"/>
                </a:lnTo>
                <a:lnTo>
                  <a:pt x="16375" y="137540"/>
                </a:lnTo>
                <a:lnTo>
                  <a:pt x="20097" y="124652"/>
                </a:lnTo>
                <a:lnTo>
                  <a:pt x="29313" y="95092"/>
                </a:lnTo>
                <a:lnTo>
                  <a:pt x="33485" y="83018"/>
                </a:lnTo>
                <a:lnTo>
                  <a:pt x="37219" y="73065"/>
                </a:lnTo>
                <a:lnTo>
                  <a:pt x="40661" y="64523"/>
                </a:lnTo>
                <a:lnTo>
                  <a:pt x="43908" y="57877"/>
                </a:lnTo>
                <a:lnTo>
                  <a:pt x="47025" y="52493"/>
                </a:lnTo>
                <a:lnTo>
                  <a:pt x="50056" y="47952"/>
                </a:lnTo>
                <a:lnTo>
                  <a:pt x="53981" y="43019"/>
                </a:lnTo>
                <a:lnTo>
                  <a:pt x="58503" y="37826"/>
                </a:lnTo>
                <a:lnTo>
                  <a:pt x="67655" y="27927"/>
                </a:lnTo>
                <a:lnTo>
                  <a:pt x="74898" y="20353"/>
                </a:lnTo>
                <a:lnTo>
                  <a:pt x="79115" y="17001"/>
                </a:lnTo>
                <a:lnTo>
                  <a:pt x="83832" y="13812"/>
                </a:lnTo>
                <a:lnTo>
                  <a:pt x="88881" y="10734"/>
                </a:lnTo>
                <a:lnTo>
                  <a:pt x="94152" y="8682"/>
                </a:lnTo>
                <a:lnTo>
                  <a:pt x="99571" y="7315"/>
                </a:lnTo>
                <a:lnTo>
                  <a:pt x="105089" y="6403"/>
                </a:lnTo>
                <a:lnTo>
                  <a:pt x="109720" y="4842"/>
                </a:lnTo>
                <a:lnTo>
                  <a:pt x="113760" y="2849"/>
                </a:lnTo>
                <a:lnTo>
                  <a:pt x="117405" y="568"/>
                </a:lnTo>
                <a:lnTo>
                  <a:pt x="121741" y="0"/>
                </a:lnTo>
                <a:lnTo>
                  <a:pt x="126536" y="574"/>
                </a:lnTo>
                <a:lnTo>
                  <a:pt x="131638" y="1908"/>
                </a:lnTo>
                <a:lnTo>
                  <a:pt x="135992" y="2799"/>
                </a:lnTo>
                <a:lnTo>
                  <a:pt x="139847" y="3392"/>
                </a:lnTo>
                <a:lnTo>
                  <a:pt x="143370" y="3787"/>
                </a:lnTo>
                <a:lnTo>
                  <a:pt x="146671" y="5004"/>
                </a:lnTo>
                <a:lnTo>
                  <a:pt x="149824" y="6767"/>
                </a:lnTo>
                <a:lnTo>
                  <a:pt x="152878" y="8895"/>
                </a:lnTo>
                <a:lnTo>
                  <a:pt x="155867" y="11266"/>
                </a:lnTo>
                <a:lnTo>
                  <a:pt x="158812" y="13800"/>
                </a:lnTo>
                <a:lnTo>
                  <a:pt x="161728" y="16440"/>
                </a:lnTo>
                <a:lnTo>
                  <a:pt x="167508" y="21916"/>
                </a:lnTo>
                <a:lnTo>
                  <a:pt x="170382" y="24709"/>
                </a:lnTo>
                <a:lnTo>
                  <a:pt x="172299" y="28476"/>
                </a:lnTo>
                <a:lnTo>
                  <a:pt x="174429" y="37743"/>
                </a:lnTo>
                <a:lnTo>
                  <a:pt x="175375" y="48211"/>
                </a:lnTo>
                <a:lnTo>
                  <a:pt x="175627" y="53669"/>
                </a:lnTo>
                <a:lnTo>
                  <a:pt x="173368" y="64814"/>
                </a:lnTo>
                <a:lnTo>
                  <a:pt x="171432" y="70453"/>
                </a:lnTo>
                <a:lnTo>
                  <a:pt x="159605" y="110245"/>
                </a:lnTo>
                <a:lnTo>
                  <a:pt x="155589" y="122648"/>
                </a:lnTo>
                <a:lnTo>
                  <a:pt x="151959" y="132822"/>
                </a:lnTo>
                <a:lnTo>
                  <a:pt x="148587" y="141509"/>
                </a:lnTo>
                <a:lnTo>
                  <a:pt x="144434" y="149206"/>
                </a:lnTo>
                <a:lnTo>
                  <a:pt x="139760" y="156241"/>
                </a:lnTo>
                <a:lnTo>
                  <a:pt x="134739" y="162837"/>
                </a:lnTo>
                <a:lnTo>
                  <a:pt x="128534" y="169139"/>
                </a:lnTo>
                <a:lnTo>
                  <a:pt x="121540" y="175246"/>
                </a:lnTo>
                <a:lnTo>
                  <a:pt x="114020" y="181222"/>
                </a:lnTo>
                <a:lnTo>
                  <a:pt x="107101" y="186158"/>
                </a:lnTo>
                <a:lnTo>
                  <a:pt x="100584" y="190402"/>
                </a:lnTo>
                <a:lnTo>
                  <a:pt x="94334" y="194184"/>
                </a:lnTo>
                <a:lnTo>
                  <a:pt x="89215" y="197657"/>
                </a:lnTo>
                <a:lnTo>
                  <a:pt x="84850" y="200925"/>
                </a:lnTo>
                <a:lnTo>
                  <a:pt x="80987" y="204056"/>
                </a:lnTo>
                <a:lnTo>
                  <a:pt x="76507" y="207096"/>
                </a:lnTo>
                <a:lnTo>
                  <a:pt x="71616" y="210075"/>
                </a:lnTo>
                <a:lnTo>
                  <a:pt x="66449" y="213014"/>
                </a:lnTo>
                <a:lnTo>
                  <a:pt x="62053" y="214973"/>
                </a:lnTo>
                <a:lnTo>
                  <a:pt x="58169" y="216279"/>
                </a:lnTo>
                <a:lnTo>
                  <a:pt x="54628" y="217150"/>
                </a:lnTo>
                <a:lnTo>
                  <a:pt x="50362" y="217730"/>
                </a:lnTo>
                <a:lnTo>
                  <a:pt x="45613" y="218117"/>
                </a:lnTo>
                <a:lnTo>
                  <a:pt x="40542" y="218375"/>
                </a:lnTo>
                <a:lnTo>
                  <a:pt x="37161" y="217594"/>
                </a:lnTo>
                <a:lnTo>
                  <a:pt x="34907" y="216122"/>
                </a:lnTo>
                <a:lnTo>
                  <a:pt x="30400" y="210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45"/>
          <p:cNvSpPr/>
          <p:nvPr/>
        </p:nvSpPr>
        <p:spPr>
          <a:xfrm>
            <a:off x="3356609" y="5392102"/>
            <a:ext cx="17085" cy="411481"/>
          </a:xfrm>
          <a:custGeom>
            <a:avLst/>
            <a:gdLst/>
            <a:ahLst/>
            <a:cxnLst/>
            <a:rect l="0" t="0" r="0" b="0"/>
            <a:pathLst>
              <a:path w="17085" h="411481">
                <a:moveTo>
                  <a:pt x="0" y="0"/>
                </a:moveTo>
                <a:lnTo>
                  <a:pt x="9103" y="9102"/>
                </a:lnTo>
                <a:lnTo>
                  <a:pt x="11783" y="13688"/>
                </a:lnTo>
                <a:lnTo>
                  <a:pt x="13571" y="18650"/>
                </a:lnTo>
                <a:lnTo>
                  <a:pt x="14762" y="23864"/>
                </a:lnTo>
                <a:lnTo>
                  <a:pt x="15557" y="30197"/>
                </a:lnTo>
                <a:lnTo>
                  <a:pt x="16087" y="37276"/>
                </a:lnTo>
                <a:lnTo>
                  <a:pt x="16440" y="44853"/>
                </a:lnTo>
                <a:lnTo>
                  <a:pt x="16831" y="60892"/>
                </a:lnTo>
                <a:lnTo>
                  <a:pt x="17084" y="94472"/>
                </a:lnTo>
                <a:lnTo>
                  <a:pt x="12038" y="154700"/>
                </a:lnTo>
                <a:lnTo>
                  <a:pt x="5350" y="228776"/>
                </a:lnTo>
                <a:lnTo>
                  <a:pt x="2378" y="271223"/>
                </a:lnTo>
                <a:lnTo>
                  <a:pt x="1057" y="299614"/>
                </a:lnTo>
                <a:lnTo>
                  <a:pt x="705" y="311186"/>
                </a:lnTo>
                <a:lnTo>
                  <a:pt x="209" y="363878"/>
                </a:lnTo>
                <a:lnTo>
                  <a:pt x="1092" y="377840"/>
                </a:lnTo>
                <a:lnTo>
                  <a:pt x="2633" y="388101"/>
                </a:lnTo>
                <a:lnTo>
                  <a:pt x="8573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46"/>
          <p:cNvSpPr/>
          <p:nvPr/>
        </p:nvSpPr>
        <p:spPr>
          <a:xfrm>
            <a:off x="3450907" y="5538813"/>
            <a:ext cx="128589" cy="195608"/>
          </a:xfrm>
          <a:custGeom>
            <a:avLst/>
            <a:gdLst/>
            <a:ahLst/>
            <a:cxnLst/>
            <a:rect l="0" t="0" r="0" b="0"/>
            <a:pathLst>
              <a:path w="128589" h="195608">
                <a:moveTo>
                  <a:pt x="0" y="119037"/>
                </a:moveTo>
                <a:lnTo>
                  <a:pt x="20151" y="119037"/>
                </a:lnTo>
                <a:lnTo>
                  <a:pt x="22959" y="118084"/>
                </a:lnTo>
                <a:lnTo>
                  <a:pt x="25783" y="116497"/>
                </a:lnTo>
                <a:lnTo>
                  <a:pt x="28619" y="114486"/>
                </a:lnTo>
                <a:lnTo>
                  <a:pt x="32414" y="112193"/>
                </a:lnTo>
                <a:lnTo>
                  <a:pt x="36849" y="109712"/>
                </a:lnTo>
                <a:lnTo>
                  <a:pt x="41711" y="107105"/>
                </a:lnTo>
                <a:lnTo>
                  <a:pt x="45905" y="103462"/>
                </a:lnTo>
                <a:lnTo>
                  <a:pt x="49653" y="99129"/>
                </a:lnTo>
                <a:lnTo>
                  <a:pt x="53105" y="94335"/>
                </a:lnTo>
                <a:lnTo>
                  <a:pt x="56358" y="90186"/>
                </a:lnTo>
                <a:lnTo>
                  <a:pt x="59479" y="86468"/>
                </a:lnTo>
                <a:lnTo>
                  <a:pt x="62513" y="83037"/>
                </a:lnTo>
                <a:lnTo>
                  <a:pt x="64535" y="79797"/>
                </a:lnTo>
                <a:lnTo>
                  <a:pt x="65884" y="76684"/>
                </a:lnTo>
                <a:lnTo>
                  <a:pt x="66782" y="73657"/>
                </a:lnTo>
                <a:lnTo>
                  <a:pt x="69286" y="68781"/>
                </a:lnTo>
                <a:lnTo>
                  <a:pt x="72861" y="62673"/>
                </a:lnTo>
                <a:lnTo>
                  <a:pt x="77149" y="55743"/>
                </a:lnTo>
                <a:lnTo>
                  <a:pt x="80008" y="50171"/>
                </a:lnTo>
                <a:lnTo>
                  <a:pt x="81913" y="45504"/>
                </a:lnTo>
                <a:lnTo>
                  <a:pt x="83184" y="41440"/>
                </a:lnTo>
                <a:lnTo>
                  <a:pt x="84031" y="36826"/>
                </a:lnTo>
                <a:lnTo>
                  <a:pt x="84596" y="31844"/>
                </a:lnTo>
                <a:lnTo>
                  <a:pt x="84972" y="26619"/>
                </a:lnTo>
                <a:lnTo>
                  <a:pt x="83318" y="21229"/>
                </a:lnTo>
                <a:lnTo>
                  <a:pt x="80311" y="15732"/>
                </a:lnTo>
                <a:lnTo>
                  <a:pt x="70897" y="2323"/>
                </a:lnTo>
                <a:lnTo>
                  <a:pt x="68220" y="1222"/>
                </a:lnTo>
                <a:lnTo>
                  <a:pt x="64530" y="489"/>
                </a:lnTo>
                <a:lnTo>
                  <a:pt x="60165" y="0"/>
                </a:lnTo>
                <a:lnTo>
                  <a:pt x="57255" y="626"/>
                </a:lnTo>
                <a:lnTo>
                  <a:pt x="55315" y="1996"/>
                </a:lnTo>
                <a:lnTo>
                  <a:pt x="52207" y="6059"/>
                </a:lnTo>
                <a:lnTo>
                  <a:pt x="50045" y="8476"/>
                </a:lnTo>
                <a:lnTo>
                  <a:pt x="45102" y="13701"/>
                </a:lnTo>
                <a:lnTo>
                  <a:pt x="39731" y="19198"/>
                </a:lnTo>
                <a:lnTo>
                  <a:pt x="36964" y="22950"/>
                </a:lnTo>
                <a:lnTo>
                  <a:pt x="34168" y="27357"/>
                </a:lnTo>
                <a:lnTo>
                  <a:pt x="31351" y="32199"/>
                </a:lnTo>
                <a:lnTo>
                  <a:pt x="25681" y="42659"/>
                </a:lnTo>
                <a:lnTo>
                  <a:pt x="22836" y="48116"/>
                </a:lnTo>
                <a:lnTo>
                  <a:pt x="19986" y="54611"/>
                </a:lnTo>
                <a:lnTo>
                  <a:pt x="17134" y="61799"/>
                </a:lnTo>
                <a:lnTo>
                  <a:pt x="14280" y="69449"/>
                </a:lnTo>
                <a:lnTo>
                  <a:pt x="12378" y="76453"/>
                </a:lnTo>
                <a:lnTo>
                  <a:pt x="11109" y="83027"/>
                </a:lnTo>
                <a:lnTo>
                  <a:pt x="10264" y="89316"/>
                </a:lnTo>
                <a:lnTo>
                  <a:pt x="9700" y="97318"/>
                </a:lnTo>
                <a:lnTo>
                  <a:pt x="9324" y="106463"/>
                </a:lnTo>
                <a:lnTo>
                  <a:pt x="8795" y="132456"/>
                </a:lnTo>
                <a:lnTo>
                  <a:pt x="8721" y="139412"/>
                </a:lnTo>
                <a:lnTo>
                  <a:pt x="9624" y="146908"/>
                </a:lnTo>
                <a:lnTo>
                  <a:pt x="11178" y="154763"/>
                </a:lnTo>
                <a:lnTo>
                  <a:pt x="13167" y="162857"/>
                </a:lnTo>
                <a:lnTo>
                  <a:pt x="16398" y="169205"/>
                </a:lnTo>
                <a:lnTo>
                  <a:pt x="20457" y="174389"/>
                </a:lnTo>
                <a:lnTo>
                  <a:pt x="36109" y="189555"/>
                </a:lnTo>
                <a:lnTo>
                  <a:pt x="39312" y="191766"/>
                </a:lnTo>
                <a:lnTo>
                  <a:pt x="42401" y="193241"/>
                </a:lnTo>
                <a:lnTo>
                  <a:pt x="45412" y="194223"/>
                </a:lnTo>
                <a:lnTo>
                  <a:pt x="48372" y="194878"/>
                </a:lnTo>
                <a:lnTo>
                  <a:pt x="51298" y="195315"/>
                </a:lnTo>
                <a:lnTo>
                  <a:pt x="54201" y="195607"/>
                </a:lnTo>
                <a:lnTo>
                  <a:pt x="59947" y="194849"/>
                </a:lnTo>
                <a:lnTo>
                  <a:pt x="67587" y="193391"/>
                </a:lnTo>
                <a:lnTo>
                  <a:pt x="76491" y="191466"/>
                </a:lnTo>
                <a:lnTo>
                  <a:pt x="83379" y="189230"/>
                </a:lnTo>
                <a:lnTo>
                  <a:pt x="88923" y="186787"/>
                </a:lnTo>
                <a:lnTo>
                  <a:pt x="93572" y="184206"/>
                </a:lnTo>
                <a:lnTo>
                  <a:pt x="97624" y="181533"/>
                </a:lnTo>
                <a:lnTo>
                  <a:pt x="101278" y="178799"/>
                </a:lnTo>
                <a:lnTo>
                  <a:pt x="104666" y="176023"/>
                </a:lnTo>
                <a:lnTo>
                  <a:pt x="107877" y="173220"/>
                </a:lnTo>
                <a:lnTo>
                  <a:pt x="110970" y="170399"/>
                </a:lnTo>
                <a:lnTo>
                  <a:pt x="113986" y="167566"/>
                </a:lnTo>
                <a:lnTo>
                  <a:pt x="116948" y="163772"/>
                </a:lnTo>
                <a:lnTo>
                  <a:pt x="119875" y="159338"/>
                </a:lnTo>
                <a:lnTo>
                  <a:pt x="128588" y="144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47"/>
          <p:cNvSpPr/>
          <p:nvPr/>
        </p:nvSpPr>
        <p:spPr>
          <a:xfrm>
            <a:off x="2979419" y="5452109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0" y="0"/>
                </a:move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48"/>
          <p:cNvSpPr/>
          <p:nvPr/>
        </p:nvSpPr>
        <p:spPr>
          <a:xfrm>
            <a:off x="2511586" y="5992177"/>
            <a:ext cx="39209" cy="360046"/>
          </a:xfrm>
          <a:custGeom>
            <a:avLst/>
            <a:gdLst/>
            <a:ahLst/>
            <a:cxnLst/>
            <a:rect l="0" t="0" r="0" b="0"/>
            <a:pathLst>
              <a:path w="39209" h="360046">
                <a:moveTo>
                  <a:pt x="39208" y="0"/>
                </a:moveTo>
                <a:lnTo>
                  <a:pt x="34658" y="13653"/>
                </a:lnTo>
                <a:lnTo>
                  <a:pt x="33317" y="19579"/>
                </a:lnTo>
                <a:lnTo>
                  <a:pt x="32423" y="25436"/>
                </a:lnTo>
                <a:lnTo>
                  <a:pt x="31430" y="36070"/>
                </a:lnTo>
                <a:lnTo>
                  <a:pt x="30989" y="43971"/>
                </a:lnTo>
                <a:lnTo>
                  <a:pt x="30793" y="55738"/>
                </a:lnTo>
                <a:lnTo>
                  <a:pt x="30740" y="62876"/>
                </a:lnTo>
                <a:lnTo>
                  <a:pt x="29753" y="69540"/>
                </a:lnTo>
                <a:lnTo>
                  <a:pt x="28143" y="75887"/>
                </a:lnTo>
                <a:lnTo>
                  <a:pt x="26116" y="82024"/>
                </a:lnTo>
                <a:lnTo>
                  <a:pt x="24765" y="89925"/>
                </a:lnTo>
                <a:lnTo>
                  <a:pt x="23865" y="99003"/>
                </a:lnTo>
                <a:lnTo>
                  <a:pt x="22864" y="117344"/>
                </a:lnTo>
                <a:lnTo>
                  <a:pt x="22419" y="131845"/>
                </a:lnTo>
                <a:lnTo>
                  <a:pt x="22169" y="155271"/>
                </a:lnTo>
                <a:lnTo>
                  <a:pt x="21181" y="162568"/>
                </a:lnTo>
                <a:lnTo>
                  <a:pt x="19570" y="169340"/>
                </a:lnTo>
                <a:lnTo>
                  <a:pt x="17544" y="175758"/>
                </a:lnTo>
                <a:lnTo>
                  <a:pt x="16193" y="182894"/>
                </a:lnTo>
                <a:lnTo>
                  <a:pt x="15292" y="190510"/>
                </a:lnTo>
                <a:lnTo>
                  <a:pt x="14692" y="198444"/>
                </a:lnTo>
                <a:lnTo>
                  <a:pt x="14291" y="205638"/>
                </a:lnTo>
                <a:lnTo>
                  <a:pt x="13847" y="218713"/>
                </a:lnTo>
                <a:lnTo>
                  <a:pt x="13538" y="255214"/>
                </a:lnTo>
                <a:lnTo>
                  <a:pt x="13500" y="279648"/>
                </a:lnTo>
                <a:lnTo>
                  <a:pt x="12545" y="284540"/>
                </a:lnTo>
                <a:lnTo>
                  <a:pt x="10955" y="288754"/>
                </a:lnTo>
                <a:lnTo>
                  <a:pt x="8943" y="292515"/>
                </a:lnTo>
                <a:lnTo>
                  <a:pt x="7602" y="296927"/>
                </a:lnTo>
                <a:lnTo>
                  <a:pt x="6707" y="301774"/>
                </a:lnTo>
                <a:lnTo>
                  <a:pt x="5714" y="311287"/>
                </a:lnTo>
                <a:lnTo>
                  <a:pt x="5272" y="318690"/>
                </a:lnTo>
                <a:lnTo>
                  <a:pt x="5075" y="327695"/>
                </a:lnTo>
                <a:lnTo>
                  <a:pt x="5023" y="332763"/>
                </a:lnTo>
                <a:lnTo>
                  <a:pt x="4036" y="337095"/>
                </a:lnTo>
                <a:lnTo>
                  <a:pt x="2425" y="340935"/>
                </a:lnTo>
                <a:lnTo>
                  <a:pt x="399" y="344448"/>
                </a:lnTo>
                <a:lnTo>
                  <a:pt x="0" y="346790"/>
                </a:lnTo>
                <a:lnTo>
                  <a:pt x="687" y="348351"/>
                </a:lnTo>
                <a:lnTo>
                  <a:pt x="4918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49"/>
          <p:cNvSpPr/>
          <p:nvPr/>
        </p:nvSpPr>
        <p:spPr>
          <a:xfrm>
            <a:off x="2542222" y="5958395"/>
            <a:ext cx="222445" cy="213806"/>
          </a:xfrm>
          <a:custGeom>
            <a:avLst/>
            <a:gdLst/>
            <a:ahLst/>
            <a:cxnLst/>
            <a:rect l="0" t="0" r="0" b="0"/>
            <a:pathLst>
              <a:path w="222445" h="213806">
                <a:moveTo>
                  <a:pt x="0" y="76645"/>
                </a:moveTo>
                <a:lnTo>
                  <a:pt x="9102" y="67543"/>
                </a:lnTo>
                <a:lnTo>
                  <a:pt x="13688" y="62004"/>
                </a:lnTo>
                <a:lnTo>
                  <a:pt x="18650" y="55455"/>
                </a:lnTo>
                <a:lnTo>
                  <a:pt x="23863" y="48231"/>
                </a:lnTo>
                <a:lnTo>
                  <a:pt x="29244" y="42462"/>
                </a:lnTo>
                <a:lnTo>
                  <a:pt x="34736" y="37663"/>
                </a:lnTo>
                <a:lnTo>
                  <a:pt x="40302" y="33512"/>
                </a:lnTo>
                <a:lnTo>
                  <a:pt x="48776" y="29793"/>
                </a:lnTo>
                <a:lnTo>
                  <a:pt x="59187" y="26360"/>
                </a:lnTo>
                <a:lnTo>
                  <a:pt x="70890" y="23119"/>
                </a:lnTo>
                <a:lnTo>
                  <a:pt x="80598" y="20006"/>
                </a:lnTo>
                <a:lnTo>
                  <a:pt x="88974" y="16978"/>
                </a:lnTo>
                <a:lnTo>
                  <a:pt x="96464" y="14007"/>
                </a:lnTo>
                <a:lnTo>
                  <a:pt x="103362" y="11074"/>
                </a:lnTo>
                <a:lnTo>
                  <a:pt x="116106" y="5274"/>
                </a:lnTo>
                <a:lnTo>
                  <a:pt x="123124" y="3347"/>
                </a:lnTo>
                <a:lnTo>
                  <a:pt x="130660" y="2062"/>
                </a:lnTo>
                <a:lnTo>
                  <a:pt x="138542" y="1206"/>
                </a:lnTo>
                <a:lnTo>
                  <a:pt x="144749" y="634"/>
                </a:lnTo>
                <a:lnTo>
                  <a:pt x="149839" y="254"/>
                </a:lnTo>
                <a:lnTo>
                  <a:pt x="154185" y="0"/>
                </a:lnTo>
                <a:lnTo>
                  <a:pt x="158988" y="783"/>
                </a:lnTo>
                <a:lnTo>
                  <a:pt x="164094" y="2258"/>
                </a:lnTo>
                <a:lnTo>
                  <a:pt x="169404" y="4193"/>
                </a:lnTo>
                <a:lnTo>
                  <a:pt x="174848" y="6436"/>
                </a:lnTo>
                <a:lnTo>
                  <a:pt x="180383" y="8884"/>
                </a:lnTo>
                <a:lnTo>
                  <a:pt x="191613" y="14144"/>
                </a:lnTo>
                <a:lnTo>
                  <a:pt x="202954" y="19657"/>
                </a:lnTo>
                <a:lnTo>
                  <a:pt x="206740" y="22460"/>
                </a:lnTo>
                <a:lnTo>
                  <a:pt x="209264" y="25282"/>
                </a:lnTo>
                <a:lnTo>
                  <a:pt x="210947" y="28115"/>
                </a:lnTo>
                <a:lnTo>
                  <a:pt x="213021" y="32862"/>
                </a:lnTo>
                <a:lnTo>
                  <a:pt x="215357" y="38883"/>
                </a:lnTo>
                <a:lnTo>
                  <a:pt x="217866" y="45756"/>
                </a:lnTo>
                <a:lnTo>
                  <a:pt x="219539" y="52242"/>
                </a:lnTo>
                <a:lnTo>
                  <a:pt x="220654" y="58471"/>
                </a:lnTo>
                <a:lnTo>
                  <a:pt x="221398" y="64529"/>
                </a:lnTo>
                <a:lnTo>
                  <a:pt x="221894" y="70473"/>
                </a:lnTo>
                <a:lnTo>
                  <a:pt x="222224" y="76340"/>
                </a:lnTo>
                <a:lnTo>
                  <a:pt x="222444" y="82157"/>
                </a:lnTo>
                <a:lnTo>
                  <a:pt x="221639" y="87939"/>
                </a:lnTo>
                <a:lnTo>
                  <a:pt x="220149" y="93700"/>
                </a:lnTo>
                <a:lnTo>
                  <a:pt x="218204" y="99445"/>
                </a:lnTo>
                <a:lnTo>
                  <a:pt x="215954" y="104227"/>
                </a:lnTo>
                <a:lnTo>
                  <a:pt x="213502" y="108368"/>
                </a:lnTo>
                <a:lnTo>
                  <a:pt x="210915" y="112081"/>
                </a:lnTo>
                <a:lnTo>
                  <a:pt x="205500" y="118747"/>
                </a:lnTo>
                <a:lnTo>
                  <a:pt x="202722" y="121858"/>
                </a:lnTo>
                <a:lnTo>
                  <a:pt x="192016" y="132935"/>
                </a:lnTo>
                <a:lnTo>
                  <a:pt x="161860" y="163329"/>
                </a:lnTo>
                <a:lnTo>
                  <a:pt x="154579" y="169676"/>
                </a:lnTo>
                <a:lnTo>
                  <a:pt x="147820" y="174861"/>
                </a:lnTo>
                <a:lnTo>
                  <a:pt x="141409" y="179270"/>
                </a:lnTo>
                <a:lnTo>
                  <a:pt x="131421" y="183161"/>
                </a:lnTo>
                <a:lnTo>
                  <a:pt x="119046" y="186709"/>
                </a:lnTo>
                <a:lnTo>
                  <a:pt x="105082" y="190025"/>
                </a:lnTo>
                <a:lnTo>
                  <a:pt x="94819" y="193189"/>
                </a:lnTo>
                <a:lnTo>
                  <a:pt x="87025" y="196251"/>
                </a:lnTo>
                <a:lnTo>
                  <a:pt x="80877" y="199245"/>
                </a:lnTo>
                <a:lnTo>
                  <a:pt x="74873" y="201241"/>
                </a:lnTo>
                <a:lnTo>
                  <a:pt x="68965" y="202571"/>
                </a:lnTo>
                <a:lnTo>
                  <a:pt x="63122" y="203458"/>
                </a:lnTo>
                <a:lnTo>
                  <a:pt x="58274" y="205002"/>
                </a:lnTo>
                <a:lnTo>
                  <a:pt x="54089" y="206984"/>
                </a:lnTo>
                <a:lnTo>
                  <a:pt x="34290" y="2138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50"/>
          <p:cNvSpPr/>
          <p:nvPr/>
        </p:nvSpPr>
        <p:spPr>
          <a:xfrm>
            <a:off x="2910839" y="6035040"/>
            <a:ext cx="197169" cy="230494"/>
          </a:xfrm>
          <a:custGeom>
            <a:avLst/>
            <a:gdLst/>
            <a:ahLst/>
            <a:cxnLst/>
            <a:rect l="0" t="0" r="0" b="0"/>
            <a:pathLst>
              <a:path w="197169" h="230494">
                <a:moveTo>
                  <a:pt x="0" y="8572"/>
                </a:moveTo>
                <a:lnTo>
                  <a:pt x="4551" y="13123"/>
                </a:lnTo>
                <a:lnTo>
                  <a:pt x="7797" y="19226"/>
                </a:lnTo>
                <a:lnTo>
                  <a:pt x="11866" y="28057"/>
                </a:lnTo>
                <a:lnTo>
                  <a:pt x="20514" y="47712"/>
                </a:lnTo>
                <a:lnTo>
                  <a:pt x="27533" y="62797"/>
                </a:lnTo>
                <a:lnTo>
                  <a:pt x="30738" y="71392"/>
                </a:lnTo>
                <a:lnTo>
                  <a:pt x="33827" y="80932"/>
                </a:lnTo>
                <a:lnTo>
                  <a:pt x="36839" y="91102"/>
                </a:lnTo>
                <a:lnTo>
                  <a:pt x="39799" y="99787"/>
                </a:lnTo>
                <a:lnTo>
                  <a:pt x="42726" y="107482"/>
                </a:lnTo>
                <a:lnTo>
                  <a:pt x="45629" y="114517"/>
                </a:lnTo>
                <a:lnTo>
                  <a:pt x="47564" y="121112"/>
                </a:lnTo>
                <a:lnTo>
                  <a:pt x="48855" y="127414"/>
                </a:lnTo>
                <a:lnTo>
                  <a:pt x="49715" y="133520"/>
                </a:lnTo>
                <a:lnTo>
                  <a:pt x="50288" y="139496"/>
                </a:lnTo>
                <a:lnTo>
                  <a:pt x="50671" y="145385"/>
                </a:lnTo>
                <a:lnTo>
                  <a:pt x="50926" y="151215"/>
                </a:lnTo>
                <a:lnTo>
                  <a:pt x="51209" y="162774"/>
                </a:lnTo>
                <a:lnTo>
                  <a:pt x="51285" y="168524"/>
                </a:lnTo>
                <a:lnTo>
                  <a:pt x="52287" y="177119"/>
                </a:lnTo>
                <a:lnTo>
                  <a:pt x="53908" y="187612"/>
                </a:lnTo>
                <a:lnTo>
                  <a:pt x="55941" y="199369"/>
                </a:lnTo>
                <a:lnTo>
                  <a:pt x="57297" y="208160"/>
                </a:lnTo>
                <a:lnTo>
                  <a:pt x="58201" y="214974"/>
                </a:lnTo>
                <a:lnTo>
                  <a:pt x="58803" y="220468"/>
                </a:lnTo>
                <a:lnTo>
                  <a:pt x="58252" y="224131"/>
                </a:lnTo>
                <a:lnTo>
                  <a:pt x="56932" y="226573"/>
                </a:lnTo>
                <a:lnTo>
                  <a:pt x="52521" y="230493"/>
                </a:lnTo>
                <a:lnTo>
                  <a:pt x="51207" y="229862"/>
                </a:lnTo>
                <a:lnTo>
                  <a:pt x="47206" y="226620"/>
                </a:lnTo>
                <a:lnTo>
                  <a:pt x="45759" y="224423"/>
                </a:lnTo>
                <a:lnTo>
                  <a:pt x="44150" y="219441"/>
                </a:lnTo>
                <a:lnTo>
                  <a:pt x="42769" y="215826"/>
                </a:lnTo>
                <a:lnTo>
                  <a:pt x="40895" y="211512"/>
                </a:lnTo>
                <a:lnTo>
                  <a:pt x="38694" y="206730"/>
                </a:lnTo>
                <a:lnTo>
                  <a:pt x="37226" y="200685"/>
                </a:lnTo>
                <a:lnTo>
                  <a:pt x="36247" y="193798"/>
                </a:lnTo>
                <a:lnTo>
                  <a:pt x="35595" y="186348"/>
                </a:lnTo>
                <a:lnTo>
                  <a:pt x="35160" y="175667"/>
                </a:lnTo>
                <a:lnTo>
                  <a:pt x="34677" y="148559"/>
                </a:lnTo>
                <a:lnTo>
                  <a:pt x="36453" y="134282"/>
                </a:lnTo>
                <a:lnTo>
                  <a:pt x="39542" y="120001"/>
                </a:lnTo>
                <a:lnTo>
                  <a:pt x="43507" y="105718"/>
                </a:lnTo>
                <a:lnTo>
                  <a:pt x="48055" y="92386"/>
                </a:lnTo>
                <a:lnTo>
                  <a:pt x="52992" y="79688"/>
                </a:lnTo>
                <a:lnTo>
                  <a:pt x="58188" y="67413"/>
                </a:lnTo>
                <a:lnTo>
                  <a:pt x="64510" y="56372"/>
                </a:lnTo>
                <a:lnTo>
                  <a:pt x="71582" y="46154"/>
                </a:lnTo>
                <a:lnTo>
                  <a:pt x="79154" y="36484"/>
                </a:lnTo>
                <a:lnTo>
                  <a:pt x="86107" y="29085"/>
                </a:lnTo>
                <a:lnTo>
                  <a:pt x="92647" y="23200"/>
                </a:lnTo>
                <a:lnTo>
                  <a:pt x="98912" y="18324"/>
                </a:lnTo>
                <a:lnTo>
                  <a:pt x="104994" y="14121"/>
                </a:lnTo>
                <a:lnTo>
                  <a:pt x="110954" y="10366"/>
                </a:lnTo>
                <a:lnTo>
                  <a:pt x="116832" y="6911"/>
                </a:lnTo>
                <a:lnTo>
                  <a:pt x="122656" y="4607"/>
                </a:lnTo>
                <a:lnTo>
                  <a:pt x="128443" y="3072"/>
                </a:lnTo>
                <a:lnTo>
                  <a:pt x="134207" y="2048"/>
                </a:lnTo>
                <a:lnTo>
                  <a:pt x="139954" y="1365"/>
                </a:lnTo>
                <a:lnTo>
                  <a:pt x="145690" y="910"/>
                </a:lnTo>
                <a:lnTo>
                  <a:pt x="151419" y="607"/>
                </a:lnTo>
                <a:lnTo>
                  <a:pt x="165405" y="269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51"/>
          <p:cNvSpPr/>
          <p:nvPr/>
        </p:nvSpPr>
        <p:spPr>
          <a:xfrm>
            <a:off x="3152311" y="5996194"/>
            <a:ext cx="126292" cy="210249"/>
          </a:xfrm>
          <a:custGeom>
            <a:avLst/>
            <a:gdLst/>
            <a:ahLst/>
            <a:cxnLst/>
            <a:rect l="0" t="0" r="0" b="0"/>
            <a:pathLst>
              <a:path w="126292" h="210249">
                <a:moveTo>
                  <a:pt x="41421" y="4556"/>
                </a:moveTo>
                <a:lnTo>
                  <a:pt x="36870" y="13658"/>
                </a:lnTo>
                <a:lnTo>
                  <a:pt x="34577" y="17291"/>
                </a:lnTo>
                <a:lnTo>
                  <a:pt x="32096" y="20666"/>
                </a:lnTo>
                <a:lnTo>
                  <a:pt x="29489" y="23868"/>
                </a:lnTo>
                <a:lnTo>
                  <a:pt x="25846" y="31718"/>
                </a:lnTo>
                <a:lnTo>
                  <a:pt x="21513" y="42667"/>
                </a:lnTo>
                <a:lnTo>
                  <a:pt x="16719" y="55680"/>
                </a:lnTo>
                <a:lnTo>
                  <a:pt x="13523" y="66262"/>
                </a:lnTo>
                <a:lnTo>
                  <a:pt x="11392" y="75221"/>
                </a:lnTo>
                <a:lnTo>
                  <a:pt x="3422" y="121490"/>
                </a:lnTo>
                <a:lnTo>
                  <a:pt x="1801" y="132995"/>
                </a:lnTo>
                <a:lnTo>
                  <a:pt x="720" y="142569"/>
                </a:lnTo>
                <a:lnTo>
                  <a:pt x="0" y="150857"/>
                </a:lnTo>
                <a:lnTo>
                  <a:pt x="472" y="157335"/>
                </a:lnTo>
                <a:lnTo>
                  <a:pt x="1739" y="162606"/>
                </a:lnTo>
                <a:lnTo>
                  <a:pt x="3536" y="167073"/>
                </a:lnTo>
                <a:lnTo>
                  <a:pt x="4734" y="171955"/>
                </a:lnTo>
                <a:lnTo>
                  <a:pt x="5533" y="177115"/>
                </a:lnTo>
                <a:lnTo>
                  <a:pt x="6066" y="182461"/>
                </a:lnTo>
                <a:lnTo>
                  <a:pt x="8326" y="186977"/>
                </a:lnTo>
                <a:lnTo>
                  <a:pt x="11738" y="190940"/>
                </a:lnTo>
                <a:lnTo>
                  <a:pt x="15917" y="194534"/>
                </a:lnTo>
                <a:lnTo>
                  <a:pt x="19656" y="197883"/>
                </a:lnTo>
                <a:lnTo>
                  <a:pt x="26350" y="204144"/>
                </a:lnTo>
                <a:lnTo>
                  <a:pt x="29469" y="206194"/>
                </a:lnTo>
                <a:lnTo>
                  <a:pt x="32501" y="207562"/>
                </a:lnTo>
                <a:lnTo>
                  <a:pt x="35474" y="208473"/>
                </a:lnTo>
                <a:lnTo>
                  <a:pt x="39361" y="209081"/>
                </a:lnTo>
                <a:lnTo>
                  <a:pt x="43858" y="209486"/>
                </a:lnTo>
                <a:lnTo>
                  <a:pt x="52982" y="209936"/>
                </a:lnTo>
                <a:lnTo>
                  <a:pt x="60211" y="210136"/>
                </a:lnTo>
                <a:lnTo>
                  <a:pt x="69637" y="210248"/>
                </a:lnTo>
                <a:lnTo>
                  <a:pt x="72614" y="209311"/>
                </a:lnTo>
                <a:lnTo>
                  <a:pt x="75552" y="207734"/>
                </a:lnTo>
                <a:lnTo>
                  <a:pt x="78462" y="205731"/>
                </a:lnTo>
                <a:lnTo>
                  <a:pt x="81355" y="203442"/>
                </a:lnTo>
                <a:lnTo>
                  <a:pt x="84236" y="200965"/>
                </a:lnTo>
                <a:lnTo>
                  <a:pt x="87109" y="198360"/>
                </a:lnTo>
                <a:lnTo>
                  <a:pt x="89977" y="194718"/>
                </a:lnTo>
                <a:lnTo>
                  <a:pt x="92842" y="190386"/>
                </a:lnTo>
                <a:lnTo>
                  <a:pt x="95704" y="185592"/>
                </a:lnTo>
                <a:lnTo>
                  <a:pt x="98565" y="181444"/>
                </a:lnTo>
                <a:lnTo>
                  <a:pt x="101424" y="177726"/>
                </a:lnTo>
                <a:lnTo>
                  <a:pt x="104283" y="174295"/>
                </a:lnTo>
                <a:lnTo>
                  <a:pt x="108094" y="166293"/>
                </a:lnTo>
                <a:lnTo>
                  <a:pt x="112540" y="155243"/>
                </a:lnTo>
                <a:lnTo>
                  <a:pt x="117408" y="142162"/>
                </a:lnTo>
                <a:lnTo>
                  <a:pt x="120654" y="128678"/>
                </a:lnTo>
                <a:lnTo>
                  <a:pt x="122818" y="114926"/>
                </a:lnTo>
                <a:lnTo>
                  <a:pt x="124261" y="100996"/>
                </a:lnTo>
                <a:lnTo>
                  <a:pt x="125223" y="87899"/>
                </a:lnTo>
                <a:lnTo>
                  <a:pt x="125864" y="75358"/>
                </a:lnTo>
                <a:lnTo>
                  <a:pt x="126291" y="63188"/>
                </a:lnTo>
                <a:lnTo>
                  <a:pt x="125624" y="53169"/>
                </a:lnTo>
                <a:lnTo>
                  <a:pt x="124226" y="44584"/>
                </a:lnTo>
                <a:lnTo>
                  <a:pt x="122342" y="36956"/>
                </a:lnTo>
                <a:lnTo>
                  <a:pt x="120133" y="30919"/>
                </a:lnTo>
                <a:lnTo>
                  <a:pt x="117708" y="25941"/>
                </a:lnTo>
                <a:lnTo>
                  <a:pt x="115139" y="21670"/>
                </a:lnTo>
                <a:lnTo>
                  <a:pt x="112474" y="17870"/>
                </a:lnTo>
                <a:lnTo>
                  <a:pt x="109744" y="14384"/>
                </a:lnTo>
                <a:lnTo>
                  <a:pt x="106973" y="11108"/>
                </a:lnTo>
                <a:lnTo>
                  <a:pt x="104172" y="8924"/>
                </a:lnTo>
                <a:lnTo>
                  <a:pt x="101353" y="7468"/>
                </a:lnTo>
                <a:lnTo>
                  <a:pt x="98520" y="6497"/>
                </a:lnTo>
                <a:lnTo>
                  <a:pt x="95680" y="4898"/>
                </a:lnTo>
                <a:lnTo>
                  <a:pt x="92833" y="2879"/>
                </a:lnTo>
                <a:lnTo>
                  <a:pt x="89984" y="580"/>
                </a:lnTo>
                <a:lnTo>
                  <a:pt x="87131" y="0"/>
                </a:lnTo>
                <a:lnTo>
                  <a:pt x="84277" y="566"/>
                </a:lnTo>
                <a:lnTo>
                  <a:pt x="81422" y="1896"/>
                </a:lnTo>
                <a:lnTo>
                  <a:pt x="78566" y="2782"/>
                </a:lnTo>
                <a:lnTo>
                  <a:pt x="75709" y="3373"/>
                </a:lnTo>
                <a:lnTo>
                  <a:pt x="72852" y="3768"/>
                </a:lnTo>
                <a:lnTo>
                  <a:pt x="69995" y="4983"/>
                </a:lnTo>
                <a:lnTo>
                  <a:pt x="67138" y="6745"/>
                </a:lnTo>
                <a:lnTo>
                  <a:pt x="64281" y="8873"/>
                </a:lnTo>
                <a:lnTo>
                  <a:pt x="61423" y="10291"/>
                </a:lnTo>
                <a:lnTo>
                  <a:pt x="58566" y="11237"/>
                </a:lnTo>
                <a:lnTo>
                  <a:pt x="49993" y="131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52"/>
          <p:cNvSpPr/>
          <p:nvPr/>
        </p:nvSpPr>
        <p:spPr>
          <a:xfrm>
            <a:off x="3348081" y="5813741"/>
            <a:ext cx="565742" cy="409837"/>
          </a:xfrm>
          <a:custGeom>
            <a:avLst/>
            <a:gdLst/>
            <a:ahLst/>
            <a:cxnLst/>
            <a:rect l="0" t="0" r="0" b="0"/>
            <a:pathLst>
              <a:path w="565742" h="409837">
                <a:moveTo>
                  <a:pt x="145689" y="187009"/>
                </a:moveTo>
                <a:lnTo>
                  <a:pt x="132036" y="187009"/>
                </a:lnTo>
                <a:lnTo>
                  <a:pt x="127062" y="187961"/>
                </a:lnTo>
                <a:lnTo>
                  <a:pt x="112234" y="193794"/>
                </a:lnTo>
                <a:lnTo>
                  <a:pt x="100534" y="195051"/>
                </a:lnTo>
                <a:lnTo>
                  <a:pt x="95583" y="195228"/>
                </a:lnTo>
                <a:lnTo>
                  <a:pt x="85002" y="197964"/>
                </a:lnTo>
                <a:lnTo>
                  <a:pt x="70875" y="202320"/>
                </a:lnTo>
                <a:lnTo>
                  <a:pt x="67238" y="202931"/>
                </a:lnTo>
                <a:lnTo>
                  <a:pt x="60657" y="206150"/>
                </a:lnTo>
                <a:lnTo>
                  <a:pt x="48671" y="215978"/>
                </a:lnTo>
                <a:lnTo>
                  <a:pt x="42880" y="224014"/>
                </a:lnTo>
                <a:lnTo>
                  <a:pt x="37130" y="233936"/>
                </a:lnTo>
                <a:lnTo>
                  <a:pt x="31401" y="244695"/>
                </a:lnTo>
                <a:lnTo>
                  <a:pt x="14245" y="278496"/>
                </a:lnTo>
                <a:lnTo>
                  <a:pt x="11387" y="285148"/>
                </a:lnTo>
                <a:lnTo>
                  <a:pt x="8529" y="292440"/>
                </a:lnTo>
                <a:lnTo>
                  <a:pt x="5671" y="300158"/>
                </a:lnTo>
                <a:lnTo>
                  <a:pt x="3766" y="307209"/>
                </a:lnTo>
                <a:lnTo>
                  <a:pt x="2496" y="313815"/>
                </a:lnTo>
                <a:lnTo>
                  <a:pt x="1085" y="326234"/>
                </a:lnTo>
                <a:lnTo>
                  <a:pt x="458" y="338104"/>
                </a:lnTo>
                <a:lnTo>
                  <a:pt x="179" y="349730"/>
                </a:lnTo>
                <a:lnTo>
                  <a:pt x="0" y="372715"/>
                </a:lnTo>
                <a:lnTo>
                  <a:pt x="2516" y="384162"/>
                </a:lnTo>
                <a:lnTo>
                  <a:pt x="6809" y="394648"/>
                </a:lnTo>
                <a:lnTo>
                  <a:pt x="14786" y="406600"/>
                </a:lnTo>
                <a:lnTo>
                  <a:pt x="15557" y="407698"/>
                </a:lnTo>
                <a:lnTo>
                  <a:pt x="17977" y="408430"/>
                </a:lnTo>
                <a:lnTo>
                  <a:pt x="33008" y="409605"/>
                </a:lnTo>
                <a:lnTo>
                  <a:pt x="40880" y="409836"/>
                </a:lnTo>
                <a:lnTo>
                  <a:pt x="51346" y="405326"/>
                </a:lnTo>
                <a:lnTo>
                  <a:pt x="55171" y="402086"/>
                </a:lnTo>
                <a:lnTo>
                  <a:pt x="61961" y="393406"/>
                </a:lnTo>
                <a:lnTo>
                  <a:pt x="68154" y="383198"/>
                </a:lnTo>
                <a:lnTo>
                  <a:pt x="74081" y="372312"/>
                </a:lnTo>
                <a:lnTo>
                  <a:pt x="79890" y="361123"/>
                </a:lnTo>
                <a:lnTo>
                  <a:pt x="82773" y="354520"/>
                </a:lnTo>
                <a:lnTo>
                  <a:pt x="85647" y="347260"/>
                </a:lnTo>
                <a:lnTo>
                  <a:pt x="88516" y="339563"/>
                </a:lnTo>
                <a:lnTo>
                  <a:pt x="92334" y="327764"/>
                </a:lnTo>
                <a:lnTo>
                  <a:pt x="101655" y="296874"/>
                </a:lnTo>
                <a:lnTo>
                  <a:pt x="141787" y="153987"/>
                </a:lnTo>
                <a:lnTo>
                  <a:pt x="145946" y="135467"/>
                </a:lnTo>
                <a:lnTo>
                  <a:pt x="148717" y="119310"/>
                </a:lnTo>
                <a:lnTo>
                  <a:pt x="150565" y="104728"/>
                </a:lnTo>
                <a:lnTo>
                  <a:pt x="152749" y="92150"/>
                </a:lnTo>
                <a:lnTo>
                  <a:pt x="155158" y="80907"/>
                </a:lnTo>
                <a:lnTo>
                  <a:pt x="157717" y="70554"/>
                </a:lnTo>
                <a:lnTo>
                  <a:pt x="177146" y="0"/>
                </a:lnTo>
                <a:lnTo>
                  <a:pt x="178090" y="15664"/>
                </a:lnTo>
                <a:lnTo>
                  <a:pt x="179139" y="83868"/>
                </a:lnTo>
                <a:lnTo>
                  <a:pt x="180371" y="114438"/>
                </a:lnTo>
                <a:lnTo>
                  <a:pt x="182146" y="139581"/>
                </a:lnTo>
                <a:lnTo>
                  <a:pt x="186656" y="183074"/>
                </a:lnTo>
                <a:lnTo>
                  <a:pt x="194551" y="249449"/>
                </a:lnTo>
                <a:lnTo>
                  <a:pt x="200108" y="291277"/>
                </a:lnTo>
                <a:lnTo>
                  <a:pt x="202923" y="307004"/>
                </a:lnTo>
                <a:lnTo>
                  <a:pt x="205752" y="319393"/>
                </a:lnTo>
                <a:lnTo>
                  <a:pt x="208591" y="329557"/>
                </a:lnTo>
                <a:lnTo>
                  <a:pt x="211436" y="338238"/>
                </a:lnTo>
                <a:lnTo>
                  <a:pt x="214285" y="345931"/>
                </a:lnTo>
                <a:lnTo>
                  <a:pt x="219991" y="358605"/>
                </a:lnTo>
                <a:lnTo>
                  <a:pt x="225702" y="367414"/>
                </a:lnTo>
                <a:lnTo>
                  <a:pt x="233955" y="374504"/>
                </a:lnTo>
                <a:lnTo>
                  <a:pt x="243021" y="379877"/>
                </a:lnTo>
                <a:lnTo>
                  <a:pt x="255085" y="383610"/>
                </a:lnTo>
                <a:lnTo>
                  <a:pt x="256719" y="382846"/>
                </a:lnTo>
                <a:lnTo>
                  <a:pt x="263571" y="378173"/>
                </a:lnTo>
                <a:lnTo>
                  <a:pt x="268883" y="376746"/>
                </a:lnTo>
                <a:lnTo>
                  <a:pt x="271633" y="374460"/>
                </a:lnTo>
                <a:lnTo>
                  <a:pt x="280054" y="362142"/>
                </a:lnTo>
                <a:lnTo>
                  <a:pt x="285734" y="351840"/>
                </a:lnTo>
                <a:lnTo>
                  <a:pt x="290487" y="340711"/>
                </a:lnTo>
                <a:lnTo>
                  <a:pt x="303389" y="308026"/>
                </a:lnTo>
                <a:lnTo>
                  <a:pt x="313567" y="280799"/>
                </a:lnTo>
                <a:lnTo>
                  <a:pt x="324653" y="249406"/>
                </a:lnTo>
                <a:lnTo>
                  <a:pt x="327863" y="240037"/>
                </a:lnTo>
                <a:lnTo>
                  <a:pt x="336510" y="211847"/>
                </a:lnTo>
                <a:lnTo>
                  <a:pt x="341482" y="194995"/>
                </a:lnTo>
                <a:lnTo>
                  <a:pt x="344798" y="181855"/>
                </a:lnTo>
                <a:lnTo>
                  <a:pt x="347008" y="171191"/>
                </a:lnTo>
                <a:lnTo>
                  <a:pt x="348482" y="162176"/>
                </a:lnTo>
                <a:lnTo>
                  <a:pt x="352659" y="149619"/>
                </a:lnTo>
                <a:lnTo>
                  <a:pt x="356738" y="140864"/>
                </a:lnTo>
                <a:lnTo>
                  <a:pt x="358550" y="133797"/>
                </a:lnTo>
                <a:lnTo>
                  <a:pt x="359034" y="141057"/>
                </a:lnTo>
                <a:lnTo>
                  <a:pt x="359571" y="174523"/>
                </a:lnTo>
                <a:lnTo>
                  <a:pt x="358762" y="193925"/>
                </a:lnTo>
                <a:lnTo>
                  <a:pt x="357270" y="213527"/>
                </a:lnTo>
                <a:lnTo>
                  <a:pt x="355323" y="233263"/>
                </a:lnTo>
                <a:lnTo>
                  <a:pt x="354977" y="250230"/>
                </a:lnTo>
                <a:lnTo>
                  <a:pt x="355699" y="265351"/>
                </a:lnTo>
                <a:lnTo>
                  <a:pt x="357133" y="279242"/>
                </a:lnTo>
                <a:lnTo>
                  <a:pt x="358089" y="290408"/>
                </a:lnTo>
                <a:lnTo>
                  <a:pt x="358726" y="299756"/>
                </a:lnTo>
                <a:lnTo>
                  <a:pt x="359151" y="307894"/>
                </a:lnTo>
                <a:lnTo>
                  <a:pt x="361339" y="314271"/>
                </a:lnTo>
                <a:lnTo>
                  <a:pt x="364704" y="319475"/>
                </a:lnTo>
                <a:lnTo>
                  <a:pt x="372568" y="326845"/>
                </a:lnTo>
                <a:lnTo>
                  <a:pt x="379239" y="330121"/>
                </a:lnTo>
                <a:lnTo>
                  <a:pt x="388350" y="331964"/>
                </a:lnTo>
                <a:lnTo>
                  <a:pt x="391283" y="331271"/>
                </a:lnTo>
                <a:lnTo>
                  <a:pt x="397081" y="327960"/>
                </a:lnTo>
                <a:lnTo>
                  <a:pt x="405374" y="318234"/>
                </a:lnTo>
                <a:lnTo>
                  <a:pt x="414457" y="306291"/>
                </a:lnTo>
                <a:lnTo>
                  <a:pt x="421669" y="297808"/>
                </a:lnTo>
                <a:lnTo>
                  <a:pt x="428049" y="288323"/>
                </a:lnTo>
                <a:lnTo>
                  <a:pt x="435012" y="275852"/>
                </a:lnTo>
                <a:lnTo>
                  <a:pt x="455933" y="235021"/>
                </a:lnTo>
                <a:lnTo>
                  <a:pt x="459788" y="222317"/>
                </a:lnTo>
                <a:lnTo>
                  <a:pt x="462453" y="210321"/>
                </a:lnTo>
                <a:lnTo>
                  <a:pt x="466813" y="198640"/>
                </a:lnTo>
                <a:lnTo>
                  <a:pt x="469385" y="187098"/>
                </a:lnTo>
                <a:lnTo>
                  <a:pt x="470071" y="181353"/>
                </a:lnTo>
                <a:lnTo>
                  <a:pt x="473374" y="172430"/>
                </a:lnTo>
                <a:lnTo>
                  <a:pt x="475588" y="168717"/>
                </a:lnTo>
                <a:lnTo>
                  <a:pt x="478048" y="159512"/>
                </a:lnTo>
                <a:lnTo>
                  <a:pt x="478704" y="154390"/>
                </a:lnTo>
                <a:lnTo>
                  <a:pt x="481973" y="146159"/>
                </a:lnTo>
                <a:lnTo>
                  <a:pt x="484178" y="142630"/>
                </a:lnTo>
                <a:lnTo>
                  <a:pt x="485648" y="142183"/>
                </a:lnTo>
                <a:lnTo>
                  <a:pt x="486629" y="143790"/>
                </a:lnTo>
                <a:lnTo>
                  <a:pt x="488008" y="152613"/>
                </a:lnTo>
                <a:lnTo>
                  <a:pt x="489283" y="161244"/>
                </a:lnTo>
                <a:lnTo>
                  <a:pt x="493024" y="177780"/>
                </a:lnTo>
                <a:lnTo>
                  <a:pt x="493451" y="185619"/>
                </a:lnTo>
                <a:lnTo>
                  <a:pt x="492783" y="192750"/>
                </a:lnTo>
                <a:lnTo>
                  <a:pt x="491385" y="199409"/>
                </a:lnTo>
                <a:lnTo>
                  <a:pt x="490453" y="206705"/>
                </a:lnTo>
                <a:lnTo>
                  <a:pt x="489831" y="214427"/>
                </a:lnTo>
                <a:lnTo>
                  <a:pt x="489417" y="222433"/>
                </a:lnTo>
                <a:lnTo>
                  <a:pt x="490093" y="232532"/>
                </a:lnTo>
                <a:lnTo>
                  <a:pt x="491497" y="244028"/>
                </a:lnTo>
                <a:lnTo>
                  <a:pt x="493385" y="256454"/>
                </a:lnTo>
                <a:lnTo>
                  <a:pt x="494644" y="268548"/>
                </a:lnTo>
                <a:lnTo>
                  <a:pt x="495483" y="280421"/>
                </a:lnTo>
                <a:lnTo>
                  <a:pt x="496042" y="292146"/>
                </a:lnTo>
                <a:lnTo>
                  <a:pt x="498320" y="302820"/>
                </a:lnTo>
                <a:lnTo>
                  <a:pt x="501744" y="312794"/>
                </a:lnTo>
                <a:lnTo>
                  <a:pt x="511825" y="335680"/>
                </a:lnTo>
                <a:lnTo>
                  <a:pt x="513604" y="337558"/>
                </a:lnTo>
                <a:lnTo>
                  <a:pt x="515743" y="338810"/>
                </a:lnTo>
                <a:lnTo>
                  <a:pt x="518122" y="339645"/>
                </a:lnTo>
                <a:lnTo>
                  <a:pt x="534674" y="340984"/>
                </a:lnTo>
                <a:lnTo>
                  <a:pt x="551125" y="341270"/>
                </a:lnTo>
                <a:lnTo>
                  <a:pt x="565741" y="3413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53"/>
          <p:cNvSpPr/>
          <p:nvPr/>
        </p:nvSpPr>
        <p:spPr>
          <a:xfrm>
            <a:off x="3948503" y="5992177"/>
            <a:ext cx="153915" cy="193136"/>
          </a:xfrm>
          <a:custGeom>
            <a:avLst/>
            <a:gdLst/>
            <a:ahLst/>
            <a:cxnLst/>
            <a:rect l="0" t="0" r="0" b="0"/>
            <a:pathLst>
              <a:path w="153915" h="193136">
                <a:moveTo>
                  <a:pt x="93906" y="0"/>
                </a:moveTo>
                <a:lnTo>
                  <a:pt x="74594" y="0"/>
                </a:lnTo>
                <a:lnTo>
                  <a:pt x="72459" y="953"/>
                </a:lnTo>
                <a:lnTo>
                  <a:pt x="71036" y="2540"/>
                </a:lnTo>
                <a:lnTo>
                  <a:pt x="70087" y="4551"/>
                </a:lnTo>
                <a:lnTo>
                  <a:pt x="67549" y="6844"/>
                </a:lnTo>
                <a:lnTo>
                  <a:pt x="63952" y="9325"/>
                </a:lnTo>
                <a:lnTo>
                  <a:pt x="59650" y="11932"/>
                </a:lnTo>
                <a:lnTo>
                  <a:pt x="55829" y="15574"/>
                </a:lnTo>
                <a:lnTo>
                  <a:pt x="52329" y="19908"/>
                </a:lnTo>
                <a:lnTo>
                  <a:pt x="29129" y="53881"/>
                </a:lnTo>
                <a:lnTo>
                  <a:pt x="14634" y="73795"/>
                </a:lnTo>
                <a:lnTo>
                  <a:pt x="9625" y="82534"/>
                </a:lnTo>
                <a:lnTo>
                  <a:pt x="6287" y="90265"/>
                </a:lnTo>
                <a:lnTo>
                  <a:pt x="4061" y="97325"/>
                </a:lnTo>
                <a:lnTo>
                  <a:pt x="2577" y="103935"/>
                </a:lnTo>
                <a:lnTo>
                  <a:pt x="1588" y="110248"/>
                </a:lnTo>
                <a:lnTo>
                  <a:pt x="928" y="116361"/>
                </a:lnTo>
                <a:lnTo>
                  <a:pt x="488" y="121389"/>
                </a:lnTo>
                <a:lnTo>
                  <a:pt x="195" y="125694"/>
                </a:lnTo>
                <a:lnTo>
                  <a:pt x="0" y="129516"/>
                </a:lnTo>
                <a:lnTo>
                  <a:pt x="822" y="135874"/>
                </a:lnTo>
                <a:lnTo>
                  <a:pt x="2323" y="143923"/>
                </a:lnTo>
                <a:lnTo>
                  <a:pt x="4276" y="153099"/>
                </a:lnTo>
                <a:lnTo>
                  <a:pt x="6530" y="160168"/>
                </a:lnTo>
                <a:lnTo>
                  <a:pt x="8986" y="165834"/>
                </a:lnTo>
                <a:lnTo>
                  <a:pt x="11575" y="170564"/>
                </a:lnTo>
                <a:lnTo>
                  <a:pt x="14254" y="174669"/>
                </a:lnTo>
                <a:lnTo>
                  <a:pt x="16992" y="178359"/>
                </a:lnTo>
                <a:lnTo>
                  <a:pt x="19770" y="181771"/>
                </a:lnTo>
                <a:lnTo>
                  <a:pt x="22575" y="184046"/>
                </a:lnTo>
                <a:lnTo>
                  <a:pt x="25397" y="185562"/>
                </a:lnTo>
                <a:lnTo>
                  <a:pt x="28231" y="186573"/>
                </a:lnTo>
                <a:lnTo>
                  <a:pt x="31073" y="188200"/>
                </a:lnTo>
                <a:lnTo>
                  <a:pt x="33920" y="190236"/>
                </a:lnTo>
                <a:lnTo>
                  <a:pt x="36770" y="192547"/>
                </a:lnTo>
                <a:lnTo>
                  <a:pt x="41528" y="193135"/>
                </a:lnTo>
                <a:lnTo>
                  <a:pt x="47558" y="192574"/>
                </a:lnTo>
                <a:lnTo>
                  <a:pt x="54435" y="191248"/>
                </a:lnTo>
                <a:lnTo>
                  <a:pt x="59972" y="190363"/>
                </a:lnTo>
                <a:lnTo>
                  <a:pt x="64616" y="189774"/>
                </a:lnTo>
                <a:lnTo>
                  <a:pt x="68664" y="189381"/>
                </a:lnTo>
                <a:lnTo>
                  <a:pt x="73268" y="188167"/>
                </a:lnTo>
                <a:lnTo>
                  <a:pt x="78243" y="186404"/>
                </a:lnTo>
                <a:lnTo>
                  <a:pt x="83464" y="184277"/>
                </a:lnTo>
                <a:lnTo>
                  <a:pt x="87897" y="180954"/>
                </a:lnTo>
                <a:lnTo>
                  <a:pt x="91805" y="176834"/>
                </a:lnTo>
                <a:lnTo>
                  <a:pt x="95363" y="172182"/>
                </a:lnTo>
                <a:lnTo>
                  <a:pt x="99640" y="167175"/>
                </a:lnTo>
                <a:lnTo>
                  <a:pt x="104396" y="161933"/>
                </a:lnTo>
                <a:lnTo>
                  <a:pt x="109472" y="156533"/>
                </a:lnTo>
                <a:lnTo>
                  <a:pt x="113809" y="150075"/>
                </a:lnTo>
                <a:lnTo>
                  <a:pt x="117653" y="142912"/>
                </a:lnTo>
                <a:lnTo>
                  <a:pt x="121167" y="135280"/>
                </a:lnTo>
                <a:lnTo>
                  <a:pt x="124463" y="127334"/>
                </a:lnTo>
                <a:lnTo>
                  <a:pt x="127612" y="119179"/>
                </a:lnTo>
                <a:lnTo>
                  <a:pt x="130665" y="110886"/>
                </a:lnTo>
                <a:lnTo>
                  <a:pt x="134604" y="101546"/>
                </a:lnTo>
                <a:lnTo>
                  <a:pt x="139136" y="91511"/>
                </a:lnTo>
                <a:lnTo>
                  <a:pt x="153914" y="60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54"/>
          <p:cNvSpPr/>
          <p:nvPr/>
        </p:nvSpPr>
        <p:spPr>
          <a:xfrm>
            <a:off x="4162634" y="5756169"/>
            <a:ext cx="51226" cy="476039"/>
          </a:xfrm>
          <a:custGeom>
            <a:avLst/>
            <a:gdLst/>
            <a:ahLst/>
            <a:cxnLst/>
            <a:rect l="0" t="0" r="0" b="0"/>
            <a:pathLst>
              <a:path w="51226" h="476039">
                <a:moveTo>
                  <a:pt x="16936" y="4551"/>
                </a:moveTo>
                <a:lnTo>
                  <a:pt x="7834" y="0"/>
                </a:lnTo>
                <a:lnTo>
                  <a:pt x="5153" y="564"/>
                </a:lnTo>
                <a:lnTo>
                  <a:pt x="3365" y="2845"/>
                </a:lnTo>
                <a:lnTo>
                  <a:pt x="2174" y="6271"/>
                </a:lnTo>
                <a:lnTo>
                  <a:pt x="1380" y="24748"/>
                </a:lnTo>
                <a:lnTo>
                  <a:pt x="104" y="158047"/>
                </a:lnTo>
                <a:lnTo>
                  <a:pt x="0" y="192607"/>
                </a:lnTo>
                <a:lnTo>
                  <a:pt x="882" y="219457"/>
                </a:lnTo>
                <a:lnTo>
                  <a:pt x="2423" y="241166"/>
                </a:lnTo>
                <a:lnTo>
                  <a:pt x="4403" y="259449"/>
                </a:lnTo>
                <a:lnTo>
                  <a:pt x="11683" y="310244"/>
                </a:lnTo>
                <a:lnTo>
                  <a:pt x="16291" y="339791"/>
                </a:lnTo>
                <a:lnTo>
                  <a:pt x="21269" y="364252"/>
                </a:lnTo>
                <a:lnTo>
                  <a:pt x="26492" y="385322"/>
                </a:lnTo>
                <a:lnTo>
                  <a:pt x="31879" y="404131"/>
                </a:lnTo>
                <a:lnTo>
                  <a:pt x="35470" y="419527"/>
                </a:lnTo>
                <a:lnTo>
                  <a:pt x="37865" y="432649"/>
                </a:lnTo>
                <a:lnTo>
                  <a:pt x="39461" y="444255"/>
                </a:lnTo>
                <a:lnTo>
                  <a:pt x="41477" y="451992"/>
                </a:lnTo>
                <a:lnTo>
                  <a:pt x="43774" y="457150"/>
                </a:lnTo>
                <a:lnTo>
                  <a:pt x="46258" y="460588"/>
                </a:lnTo>
                <a:lnTo>
                  <a:pt x="47914" y="463833"/>
                </a:lnTo>
                <a:lnTo>
                  <a:pt x="49018" y="466949"/>
                </a:lnTo>
                <a:lnTo>
                  <a:pt x="51225" y="476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55"/>
          <p:cNvSpPr/>
          <p:nvPr/>
        </p:nvSpPr>
        <p:spPr>
          <a:xfrm>
            <a:off x="4101747" y="5957887"/>
            <a:ext cx="232129" cy="60009"/>
          </a:xfrm>
          <a:custGeom>
            <a:avLst/>
            <a:gdLst/>
            <a:ahLst/>
            <a:cxnLst/>
            <a:rect l="0" t="0" r="0" b="0"/>
            <a:pathLst>
              <a:path w="232129" h="60009">
                <a:moveTo>
                  <a:pt x="17815" y="60008"/>
                </a:moveTo>
                <a:lnTo>
                  <a:pt x="4162" y="60008"/>
                </a:lnTo>
                <a:lnTo>
                  <a:pt x="1093" y="59055"/>
                </a:lnTo>
                <a:lnTo>
                  <a:pt x="0" y="57468"/>
                </a:lnTo>
                <a:lnTo>
                  <a:pt x="223" y="55457"/>
                </a:lnTo>
                <a:lnTo>
                  <a:pt x="1325" y="54116"/>
                </a:lnTo>
                <a:lnTo>
                  <a:pt x="3011" y="53222"/>
                </a:lnTo>
                <a:lnTo>
                  <a:pt x="7425" y="52229"/>
                </a:lnTo>
                <a:lnTo>
                  <a:pt x="12563" y="51788"/>
                </a:lnTo>
                <a:lnTo>
                  <a:pt x="16219" y="50718"/>
                </a:lnTo>
                <a:lnTo>
                  <a:pt x="20561" y="49053"/>
                </a:lnTo>
                <a:lnTo>
                  <a:pt x="25360" y="46989"/>
                </a:lnTo>
                <a:lnTo>
                  <a:pt x="30465" y="45614"/>
                </a:lnTo>
                <a:lnTo>
                  <a:pt x="35774" y="44697"/>
                </a:lnTo>
                <a:lnTo>
                  <a:pt x="41217" y="44085"/>
                </a:lnTo>
                <a:lnTo>
                  <a:pt x="47704" y="42725"/>
                </a:lnTo>
                <a:lnTo>
                  <a:pt x="54886" y="40866"/>
                </a:lnTo>
                <a:lnTo>
                  <a:pt x="62532" y="38674"/>
                </a:lnTo>
                <a:lnTo>
                  <a:pt x="78647" y="33699"/>
                </a:lnTo>
                <a:lnTo>
                  <a:pt x="86945" y="31038"/>
                </a:lnTo>
                <a:lnTo>
                  <a:pt x="94382" y="29265"/>
                </a:lnTo>
                <a:lnTo>
                  <a:pt x="101244" y="28082"/>
                </a:lnTo>
                <a:lnTo>
                  <a:pt x="107725" y="27294"/>
                </a:lnTo>
                <a:lnTo>
                  <a:pt x="113949" y="25816"/>
                </a:lnTo>
                <a:lnTo>
                  <a:pt x="120005" y="23878"/>
                </a:lnTo>
                <a:lnTo>
                  <a:pt x="125946" y="21634"/>
                </a:lnTo>
                <a:lnTo>
                  <a:pt x="134670" y="19185"/>
                </a:lnTo>
                <a:lnTo>
                  <a:pt x="145249" y="16601"/>
                </a:lnTo>
                <a:lnTo>
                  <a:pt x="157063" y="13924"/>
                </a:lnTo>
                <a:lnTo>
                  <a:pt x="165892" y="12140"/>
                </a:lnTo>
                <a:lnTo>
                  <a:pt x="172731" y="10951"/>
                </a:lnTo>
                <a:lnTo>
                  <a:pt x="178242" y="10158"/>
                </a:lnTo>
                <a:lnTo>
                  <a:pt x="184774" y="9629"/>
                </a:lnTo>
                <a:lnTo>
                  <a:pt x="191986" y="9277"/>
                </a:lnTo>
                <a:lnTo>
                  <a:pt x="199652" y="9043"/>
                </a:lnTo>
                <a:lnTo>
                  <a:pt x="205714" y="7933"/>
                </a:lnTo>
                <a:lnTo>
                  <a:pt x="210709" y="6242"/>
                </a:lnTo>
                <a:lnTo>
                  <a:pt x="214991" y="4161"/>
                </a:lnTo>
                <a:lnTo>
                  <a:pt x="218798" y="2774"/>
                </a:lnTo>
                <a:lnTo>
                  <a:pt x="222289" y="1850"/>
                </a:lnTo>
                <a:lnTo>
                  <a:pt x="2321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56"/>
          <p:cNvSpPr/>
          <p:nvPr/>
        </p:nvSpPr>
        <p:spPr>
          <a:xfrm>
            <a:off x="5674398" y="4793338"/>
            <a:ext cx="271107" cy="530185"/>
          </a:xfrm>
          <a:custGeom>
            <a:avLst/>
            <a:gdLst/>
            <a:ahLst/>
            <a:cxnLst/>
            <a:rect l="0" t="0" r="0" b="0"/>
            <a:pathLst>
              <a:path w="271107" h="530185">
                <a:moveTo>
                  <a:pt x="262534" y="41552"/>
                </a:moveTo>
                <a:lnTo>
                  <a:pt x="243221" y="22239"/>
                </a:lnTo>
                <a:lnTo>
                  <a:pt x="240134" y="20104"/>
                </a:lnTo>
                <a:lnTo>
                  <a:pt x="234163" y="17732"/>
                </a:lnTo>
                <a:lnTo>
                  <a:pt x="225795" y="14138"/>
                </a:lnTo>
                <a:lnTo>
                  <a:pt x="220896" y="11845"/>
                </a:lnTo>
                <a:lnTo>
                  <a:pt x="212913" y="9299"/>
                </a:lnTo>
                <a:lnTo>
                  <a:pt x="205238" y="7215"/>
                </a:lnTo>
                <a:lnTo>
                  <a:pt x="200524" y="5325"/>
                </a:lnTo>
                <a:lnTo>
                  <a:pt x="195477" y="3113"/>
                </a:lnTo>
                <a:lnTo>
                  <a:pt x="190207" y="1639"/>
                </a:lnTo>
                <a:lnTo>
                  <a:pt x="184788" y="655"/>
                </a:lnTo>
                <a:lnTo>
                  <a:pt x="179271" y="0"/>
                </a:lnTo>
                <a:lnTo>
                  <a:pt x="174641" y="515"/>
                </a:lnTo>
                <a:lnTo>
                  <a:pt x="170601" y="1812"/>
                </a:lnTo>
                <a:lnTo>
                  <a:pt x="166956" y="3628"/>
                </a:lnTo>
                <a:lnTo>
                  <a:pt x="160715" y="5792"/>
                </a:lnTo>
                <a:lnTo>
                  <a:pt x="152745" y="8187"/>
                </a:lnTo>
                <a:lnTo>
                  <a:pt x="143621" y="10736"/>
                </a:lnTo>
                <a:lnTo>
                  <a:pt x="136586" y="12435"/>
                </a:lnTo>
                <a:lnTo>
                  <a:pt x="130944" y="13568"/>
                </a:lnTo>
                <a:lnTo>
                  <a:pt x="126230" y="14324"/>
                </a:lnTo>
                <a:lnTo>
                  <a:pt x="119277" y="17685"/>
                </a:lnTo>
                <a:lnTo>
                  <a:pt x="110832" y="22783"/>
                </a:lnTo>
                <a:lnTo>
                  <a:pt x="101392" y="29039"/>
                </a:lnTo>
                <a:lnTo>
                  <a:pt x="93194" y="35115"/>
                </a:lnTo>
                <a:lnTo>
                  <a:pt x="85823" y="41071"/>
                </a:lnTo>
                <a:lnTo>
                  <a:pt x="79004" y="46946"/>
                </a:lnTo>
                <a:lnTo>
                  <a:pt x="72553" y="51815"/>
                </a:lnTo>
                <a:lnTo>
                  <a:pt x="66348" y="56014"/>
                </a:lnTo>
                <a:lnTo>
                  <a:pt x="60306" y="59765"/>
                </a:lnTo>
                <a:lnTo>
                  <a:pt x="54372" y="64172"/>
                </a:lnTo>
                <a:lnTo>
                  <a:pt x="48512" y="69014"/>
                </a:lnTo>
                <a:lnTo>
                  <a:pt x="42701" y="74147"/>
                </a:lnTo>
                <a:lnTo>
                  <a:pt x="36921" y="82332"/>
                </a:lnTo>
                <a:lnTo>
                  <a:pt x="31163" y="92551"/>
                </a:lnTo>
                <a:lnTo>
                  <a:pt x="25419" y="104127"/>
                </a:lnTo>
                <a:lnTo>
                  <a:pt x="19685" y="116605"/>
                </a:lnTo>
                <a:lnTo>
                  <a:pt x="8234" y="143171"/>
                </a:lnTo>
                <a:lnTo>
                  <a:pt x="4418" y="153114"/>
                </a:lnTo>
                <a:lnTo>
                  <a:pt x="178" y="166700"/>
                </a:lnTo>
                <a:lnTo>
                  <a:pt x="0" y="172609"/>
                </a:lnTo>
                <a:lnTo>
                  <a:pt x="2343" y="184254"/>
                </a:lnTo>
                <a:lnTo>
                  <a:pt x="5253" y="188122"/>
                </a:lnTo>
                <a:lnTo>
                  <a:pt x="9098" y="190700"/>
                </a:lnTo>
                <a:lnTo>
                  <a:pt x="17498" y="193565"/>
                </a:lnTo>
                <a:lnTo>
                  <a:pt x="24407" y="194838"/>
                </a:lnTo>
                <a:lnTo>
                  <a:pt x="28535" y="195178"/>
                </a:lnTo>
                <a:lnTo>
                  <a:pt x="33192" y="195404"/>
                </a:lnTo>
                <a:lnTo>
                  <a:pt x="38202" y="195555"/>
                </a:lnTo>
                <a:lnTo>
                  <a:pt x="43447" y="194703"/>
                </a:lnTo>
                <a:lnTo>
                  <a:pt x="48848" y="193182"/>
                </a:lnTo>
                <a:lnTo>
                  <a:pt x="54355" y="191216"/>
                </a:lnTo>
                <a:lnTo>
                  <a:pt x="58978" y="188953"/>
                </a:lnTo>
                <a:lnTo>
                  <a:pt x="66655" y="183898"/>
                </a:lnTo>
                <a:lnTo>
                  <a:pt x="70988" y="180265"/>
                </a:lnTo>
                <a:lnTo>
                  <a:pt x="75782" y="175937"/>
                </a:lnTo>
                <a:lnTo>
                  <a:pt x="80883" y="171147"/>
                </a:lnTo>
                <a:lnTo>
                  <a:pt x="106265" y="146202"/>
                </a:lnTo>
                <a:lnTo>
                  <a:pt x="122159" y="128464"/>
                </a:lnTo>
                <a:lnTo>
                  <a:pt x="202056" y="35816"/>
                </a:lnTo>
                <a:lnTo>
                  <a:pt x="209833" y="29156"/>
                </a:lnTo>
                <a:lnTo>
                  <a:pt x="216923" y="24715"/>
                </a:lnTo>
                <a:lnTo>
                  <a:pt x="223554" y="21755"/>
                </a:lnTo>
                <a:lnTo>
                  <a:pt x="227975" y="20734"/>
                </a:lnTo>
                <a:lnTo>
                  <a:pt x="230922" y="21006"/>
                </a:lnTo>
                <a:lnTo>
                  <a:pt x="235149" y="23847"/>
                </a:lnTo>
                <a:lnTo>
                  <a:pt x="240203" y="28286"/>
                </a:lnTo>
                <a:lnTo>
                  <a:pt x="241931" y="31755"/>
                </a:lnTo>
                <a:lnTo>
                  <a:pt x="243852" y="40691"/>
                </a:lnTo>
                <a:lnTo>
                  <a:pt x="244706" y="56092"/>
                </a:lnTo>
                <a:lnTo>
                  <a:pt x="245187" y="83642"/>
                </a:lnTo>
                <a:lnTo>
                  <a:pt x="245389" y="281488"/>
                </a:lnTo>
                <a:lnTo>
                  <a:pt x="246341" y="309141"/>
                </a:lnTo>
                <a:lnTo>
                  <a:pt x="249940" y="375428"/>
                </a:lnTo>
                <a:lnTo>
                  <a:pt x="254714" y="434099"/>
                </a:lnTo>
                <a:lnTo>
                  <a:pt x="257320" y="460412"/>
                </a:lnTo>
                <a:lnTo>
                  <a:pt x="260011" y="478907"/>
                </a:lnTo>
                <a:lnTo>
                  <a:pt x="271106" y="5301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57"/>
          <p:cNvSpPr/>
          <p:nvPr/>
        </p:nvSpPr>
        <p:spPr>
          <a:xfrm>
            <a:off x="6048375" y="4757737"/>
            <a:ext cx="188596" cy="264187"/>
          </a:xfrm>
          <a:custGeom>
            <a:avLst/>
            <a:gdLst/>
            <a:ahLst/>
            <a:cxnLst/>
            <a:rect l="0" t="0" r="0" b="0"/>
            <a:pathLst>
              <a:path w="188596" h="264187">
                <a:moveTo>
                  <a:pt x="0" y="85725"/>
                </a:moveTo>
                <a:lnTo>
                  <a:pt x="0" y="99378"/>
                </a:lnTo>
                <a:lnTo>
                  <a:pt x="952" y="104352"/>
                </a:lnTo>
                <a:lnTo>
                  <a:pt x="4550" y="112419"/>
                </a:lnTo>
                <a:lnTo>
                  <a:pt x="5891" y="116856"/>
                </a:lnTo>
                <a:lnTo>
                  <a:pt x="6785" y="121719"/>
                </a:lnTo>
                <a:lnTo>
                  <a:pt x="7380" y="126866"/>
                </a:lnTo>
                <a:lnTo>
                  <a:pt x="13122" y="157985"/>
                </a:lnTo>
                <a:lnTo>
                  <a:pt x="17321" y="179618"/>
                </a:lnTo>
                <a:lnTo>
                  <a:pt x="21072" y="195945"/>
                </a:lnTo>
                <a:lnTo>
                  <a:pt x="24526" y="208735"/>
                </a:lnTo>
                <a:lnTo>
                  <a:pt x="27780" y="219167"/>
                </a:lnTo>
                <a:lnTo>
                  <a:pt x="31855" y="228026"/>
                </a:lnTo>
                <a:lnTo>
                  <a:pt x="36477" y="235838"/>
                </a:lnTo>
                <a:lnTo>
                  <a:pt x="41462" y="242950"/>
                </a:lnTo>
                <a:lnTo>
                  <a:pt x="45739" y="247692"/>
                </a:lnTo>
                <a:lnTo>
                  <a:pt x="49543" y="250853"/>
                </a:lnTo>
                <a:lnTo>
                  <a:pt x="53031" y="252961"/>
                </a:lnTo>
                <a:lnTo>
                  <a:pt x="56309" y="255318"/>
                </a:lnTo>
                <a:lnTo>
                  <a:pt x="59447" y="257842"/>
                </a:lnTo>
                <a:lnTo>
                  <a:pt x="62491" y="260477"/>
                </a:lnTo>
                <a:lnTo>
                  <a:pt x="66425" y="262234"/>
                </a:lnTo>
                <a:lnTo>
                  <a:pt x="70953" y="263405"/>
                </a:lnTo>
                <a:lnTo>
                  <a:pt x="75877" y="264186"/>
                </a:lnTo>
                <a:lnTo>
                  <a:pt x="80112" y="263754"/>
                </a:lnTo>
                <a:lnTo>
                  <a:pt x="83888" y="262514"/>
                </a:lnTo>
                <a:lnTo>
                  <a:pt x="87357" y="260734"/>
                </a:lnTo>
                <a:lnTo>
                  <a:pt x="90623" y="258596"/>
                </a:lnTo>
                <a:lnTo>
                  <a:pt x="93753" y="256217"/>
                </a:lnTo>
                <a:lnTo>
                  <a:pt x="96792" y="253679"/>
                </a:lnTo>
                <a:lnTo>
                  <a:pt x="99771" y="251034"/>
                </a:lnTo>
                <a:lnTo>
                  <a:pt x="105619" y="245556"/>
                </a:lnTo>
                <a:lnTo>
                  <a:pt x="111394" y="237406"/>
                </a:lnTo>
                <a:lnTo>
                  <a:pt x="114267" y="232566"/>
                </a:lnTo>
                <a:lnTo>
                  <a:pt x="119041" y="220766"/>
                </a:lnTo>
                <a:lnTo>
                  <a:pt x="131964" y="184796"/>
                </a:lnTo>
                <a:lnTo>
                  <a:pt x="155305" y="116350"/>
                </a:lnTo>
                <a:lnTo>
                  <a:pt x="161639" y="95664"/>
                </a:lnTo>
                <a:lnTo>
                  <a:pt x="166814" y="77111"/>
                </a:lnTo>
                <a:lnTo>
                  <a:pt x="171217" y="59980"/>
                </a:lnTo>
                <a:lnTo>
                  <a:pt x="174152" y="47606"/>
                </a:lnTo>
                <a:lnTo>
                  <a:pt x="176109" y="38405"/>
                </a:lnTo>
                <a:lnTo>
                  <a:pt x="177413" y="31319"/>
                </a:lnTo>
                <a:lnTo>
                  <a:pt x="179235" y="24689"/>
                </a:lnTo>
                <a:lnTo>
                  <a:pt x="181403" y="1836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58"/>
          <p:cNvSpPr/>
          <p:nvPr/>
        </p:nvSpPr>
        <p:spPr>
          <a:xfrm>
            <a:off x="6306401" y="4783455"/>
            <a:ext cx="110338" cy="214054"/>
          </a:xfrm>
          <a:custGeom>
            <a:avLst/>
            <a:gdLst/>
            <a:ahLst/>
            <a:cxnLst/>
            <a:rect l="0" t="0" r="0" b="0"/>
            <a:pathLst>
              <a:path w="110338" h="214054">
                <a:moveTo>
                  <a:pt x="42011" y="0"/>
                </a:moveTo>
                <a:lnTo>
                  <a:pt x="42011" y="19312"/>
                </a:lnTo>
                <a:lnTo>
                  <a:pt x="41059" y="23352"/>
                </a:lnTo>
                <a:lnTo>
                  <a:pt x="39471" y="27951"/>
                </a:lnTo>
                <a:lnTo>
                  <a:pt x="37461" y="32921"/>
                </a:lnTo>
                <a:lnTo>
                  <a:pt x="35167" y="38139"/>
                </a:lnTo>
                <a:lnTo>
                  <a:pt x="30080" y="49018"/>
                </a:lnTo>
                <a:lnTo>
                  <a:pt x="21860" y="65853"/>
                </a:lnTo>
                <a:lnTo>
                  <a:pt x="18100" y="76287"/>
                </a:lnTo>
                <a:lnTo>
                  <a:pt x="13688" y="89910"/>
                </a:lnTo>
                <a:lnTo>
                  <a:pt x="8841" y="105660"/>
                </a:lnTo>
                <a:lnTo>
                  <a:pt x="5611" y="118065"/>
                </a:lnTo>
                <a:lnTo>
                  <a:pt x="3457" y="128240"/>
                </a:lnTo>
                <a:lnTo>
                  <a:pt x="2020" y="136928"/>
                </a:lnTo>
                <a:lnTo>
                  <a:pt x="1063" y="144626"/>
                </a:lnTo>
                <a:lnTo>
                  <a:pt x="425" y="151662"/>
                </a:lnTo>
                <a:lnTo>
                  <a:pt x="0" y="158258"/>
                </a:lnTo>
                <a:lnTo>
                  <a:pt x="669" y="166465"/>
                </a:lnTo>
                <a:lnTo>
                  <a:pt x="2067" y="175746"/>
                </a:lnTo>
                <a:lnTo>
                  <a:pt x="3952" y="185744"/>
                </a:lnTo>
                <a:lnTo>
                  <a:pt x="5208" y="193362"/>
                </a:lnTo>
                <a:lnTo>
                  <a:pt x="6046" y="199393"/>
                </a:lnTo>
                <a:lnTo>
                  <a:pt x="6605" y="204366"/>
                </a:lnTo>
                <a:lnTo>
                  <a:pt x="7929" y="207681"/>
                </a:lnTo>
                <a:lnTo>
                  <a:pt x="9765" y="209892"/>
                </a:lnTo>
                <a:lnTo>
                  <a:pt x="11941" y="211365"/>
                </a:lnTo>
                <a:lnTo>
                  <a:pt x="14344" y="212347"/>
                </a:lnTo>
                <a:lnTo>
                  <a:pt x="16899" y="213002"/>
                </a:lnTo>
                <a:lnTo>
                  <a:pt x="19555" y="213439"/>
                </a:lnTo>
                <a:lnTo>
                  <a:pt x="22278" y="213730"/>
                </a:lnTo>
                <a:lnTo>
                  <a:pt x="25045" y="213924"/>
                </a:lnTo>
                <a:lnTo>
                  <a:pt x="27843" y="214053"/>
                </a:lnTo>
                <a:lnTo>
                  <a:pt x="30661" y="213187"/>
                </a:lnTo>
                <a:lnTo>
                  <a:pt x="33492" y="211657"/>
                </a:lnTo>
                <a:lnTo>
                  <a:pt x="36332" y="209685"/>
                </a:lnTo>
                <a:lnTo>
                  <a:pt x="39177" y="207417"/>
                </a:lnTo>
                <a:lnTo>
                  <a:pt x="42027" y="204953"/>
                </a:lnTo>
                <a:lnTo>
                  <a:pt x="44879" y="202358"/>
                </a:lnTo>
                <a:lnTo>
                  <a:pt x="48686" y="199675"/>
                </a:lnTo>
                <a:lnTo>
                  <a:pt x="53128" y="196934"/>
                </a:lnTo>
                <a:lnTo>
                  <a:pt x="57995" y="194154"/>
                </a:lnTo>
                <a:lnTo>
                  <a:pt x="62192" y="190396"/>
                </a:lnTo>
                <a:lnTo>
                  <a:pt x="65943" y="185986"/>
                </a:lnTo>
                <a:lnTo>
                  <a:pt x="69395" y="181140"/>
                </a:lnTo>
                <a:lnTo>
                  <a:pt x="72650" y="176005"/>
                </a:lnTo>
                <a:lnTo>
                  <a:pt x="75772" y="170677"/>
                </a:lnTo>
                <a:lnTo>
                  <a:pt x="78806" y="165220"/>
                </a:lnTo>
                <a:lnTo>
                  <a:pt x="84717" y="154075"/>
                </a:lnTo>
                <a:lnTo>
                  <a:pt x="87627" y="148437"/>
                </a:lnTo>
                <a:lnTo>
                  <a:pt x="91472" y="139915"/>
                </a:lnTo>
                <a:lnTo>
                  <a:pt x="100824" y="117747"/>
                </a:lnTo>
                <a:lnTo>
                  <a:pt x="104079" y="108025"/>
                </a:lnTo>
                <a:lnTo>
                  <a:pt x="106250" y="99639"/>
                </a:lnTo>
                <a:lnTo>
                  <a:pt x="107697" y="92143"/>
                </a:lnTo>
                <a:lnTo>
                  <a:pt x="108662" y="83337"/>
                </a:lnTo>
                <a:lnTo>
                  <a:pt x="109305" y="73655"/>
                </a:lnTo>
                <a:lnTo>
                  <a:pt x="110210" y="49446"/>
                </a:lnTo>
                <a:lnTo>
                  <a:pt x="110337" y="44394"/>
                </a:lnTo>
                <a:lnTo>
                  <a:pt x="107564" y="38168"/>
                </a:lnTo>
                <a:lnTo>
                  <a:pt x="102858" y="31160"/>
                </a:lnTo>
                <a:lnTo>
                  <a:pt x="88426" y="13034"/>
                </a:lnTo>
                <a:lnTo>
                  <a:pt x="85337" y="10594"/>
                </a:lnTo>
                <a:lnTo>
                  <a:pt x="81373" y="8015"/>
                </a:lnTo>
                <a:lnTo>
                  <a:pt x="76824" y="5343"/>
                </a:lnTo>
                <a:lnTo>
                  <a:pt x="72840" y="3562"/>
                </a:lnTo>
                <a:lnTo>
                  <a:pt x="69231" y="2375"/>
                </a:lnTo>
                <a:lnTo>
                  <a:pt x="65872" y="1583"/>
                </a:lnTo>
                <a:lnTo>
                  <a:pt x="62682" y="1056"/>
                </a:lnTo>
                <a:lnTo>
                  <a:pt x="59601" y="703"/>
                </a:lnTo>
                <a:lnTo>
                  <a:pt x="334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59"/>
          <p:cNvSpPr/>
          <p:nvPr/>
        </p:nvSpPr>
        <p:spPr>
          <a:xfrm>
            <a:off x="6545580" y="4603432"/>
            <a:ext cx="34290" cy="428626"/>
          </a:xfrm>
          <a:custGeom>
            <a:avLst/>
            <a:gdLst/>
            <a:ahLst/>
            <a:cxnLst/>
            <a:rect l="0" t="0" r="0" b="0"/>
            <a:pathLst>
              <a:path w="34290" h="428626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1" y="19313"/>
                </a:lnTo>
                <a:lnTo>
                  <a:pt x="16508" y="25258"/>
                </a:lnTo>
                <a:lnTo>
                  <a:pt x="20989" y="42023"/>
                </a:lnTo>
                <a:lnTo>
                  <a:pt x="22565" y="50876"/>
                </a:lnTo>
                <a:lnTo>
                  <a:pt x="23615" y="59634"/>
                </a:lnTo>
                <a:lnTo>
                  <a:pt x="24316" y="68332"/>
                </a:lnTo>
                <a:lnTo>
                  <a:pt x="24783" y="76987"/>
                </a:lnTo>
                <a:lnTo>
                  <a:pt x="25302" y="94224"/>
                </a:lnTo>
                <a:lnTo>
                  <a:pt x="25594" y="124544"/>
                </a:lnTo>
                <a:lnTo>
                  <a:pt x="33488" y="336142"/>
                </a:lnTo>
                <a:lnTo>
                  <a:pt x="34185" y="387766"/>
                </a:lnTo>
                <a:lnTo>
                  <a:pt x="34289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60"/>
          <p:cNvSpPr/>
          <p:nvPr/>
        </p:nvSpPr>
        <p:spPr>
          <a:xfrm>
            <a:off x="6468427" y="4818237"/>
            <a:ext cx="282893" cy="213821"/>
          </a:xfrm>
          <a:custGeom>
            <a:avLst/>
            <a:gdLst/>
            <a:ahLst/>
            <a:cxnLst/>
            <a:rect l="0" t="0" r="0" b="0"/>
            <a:pathLst>
              <a:path w="282893" h="213821">
                <a:moveTo>
                  <a:pt x="0" y="42370"/>
                </a:moveTo>
                <a:lnTo>
                  <a:pt x="22755" y="42370"/>
                </a:lnTo>
                <a:lnTo>
                  <a:pt x="30410" y="41418"/>
                </a:lnTo>
                <a:lnTo>
                  <a:pt x="36465" y="39830"/>
                </a:lnTo>
                <a:lnTo>
                  <a:pt x="41456" y="37820"/>
                </a:lnTo>
                <a:lnTo>
                  <a:pt x="51450" y="35526"/>
                </a:lnTo>
                <a:lnTo>
                  <a:pt x="64780" y="33045"/>
                </a:lnTo>
                <a:lnTo>
                  <a:pt x="80334" y="30438"/>
                </a:lnTo>
                <a:lnTo>
                  <a:pt x="93561" y="28701"/>
                </a:lnTo>
                <a:lnTo>
                  <a:pt x="105236" y="27542"/>
                </a:lnTo>
                <a:lnTo>
                  <a:pt x="115878" y="26770"/>
                </a:lnTo>
                <a:lnTo>
                  <a:pt x="127734" y="25303"/>
                </a:lnTo>
                <a:lnTo>
                  <a:pt x="140402" y="23372"/>
                </a:lnTo>
                <a:lnTo>
                  <a:pt x="153609" y="21132"/>
                </a:lnTo>
                <a:lnTo>
                  <a:pt x="164318" y="18686"/>
                </a:lnTo>
                <a:lnTo>
                  <a:pt x="173363" y="16104"/>
                </a:lnTo>
                <a:lnTo>
                  <a:pt x="206118" y="5114"/>
                </a:lnTo>
                <a:lnTo>
                  <a:pt x="213612" y="3245"/>
                </a:lnTo>
                <a:lnTo>
                  <a:pt x="220513" y="1999"/>
                </a:lnTo>
                <a:lnTo>
                  <a:pt x="227019" y="1169"/>
                </a:lnTo>
                <a:lnTo>
                  <a:pt x="233261" y="615"/>
                </a:lnTo>
                <a:lnTo>
                  <a:pt x="239327" y="246"/>
                </a:lnTo>
                <a:lnTo>
                  <a:pt x="245277" y="0"/>
                </a:lnTo>
                <a:lnTo>
                  <a:pt x="250195" y="789"/>
                </a:lnTo>
                <a:lnTo>
                  <a:pt x="258201" y="4205"/>
                </a:lnTo>
                <a:lnTo>
                  <a:pt x="260716" y="6449"/>
                </a:lnTo>
                <a:lnTo>
                  <a:pt x="262393" y="8897"/>
                </a:lnTo>
                <a:lnTo>
                  <a:pt x="263511" y="11483"/>
                </a:lnTo>
                <a:lnTo>
                  <a:pt x="267294" y="16895"/>
                </a:lnTo>
                <a:lnTo>
                  <a:pt x="269636" y="19672"/>
                </a:lnTo>
                <a:lnTo>
                  <a:pt x="271198" y="22476"/>
                </a:lnTo>
                <a:lnTo>
                  <a:pt x="272932" y="28131"/>
                </a:lnTo>
                <a:lnTo>
                  <a:pt x="273703" y="33819"/>
                </a:lnTo>
                <a:lnTo>
                  <a:pt x="273909" y="36670"/>
                </a:lnTo>
                <a:lnTo>
                  <a:pt x="274999" y="43332"/>
                </a:lnTo>
                <a:lnTo>
                  <a:pt x="278749" y="63435"/>
                </a:lnTo>
                <a:lnTo>
                  <a:pt x="280130" y="78321"/>
                </a:lnTo>
                <a:lnTo>
                  <a:pt x="281050" y="95865"/>
                </a:lnTo>
                <a:lnTo>
                  <a:pt x="282529" y="151468"/>
                </a:lnTo>
                <a:lnTo>
                  <a:pt x="281698" y="160822"/>
                </a:lnTo>
                <a:lnTo>
                  <a:pt x="280191" y="169916"/>
                </a:lnTo>
                <a:lnTo>
                  <a:pt x="278234" y="178835"/>
                </a:lnTo>
                <a:lnTo>
                  <a:pt x="276929" y="185735"/>
                </a:lnTo>
                <a:lnTo>
                  <a:pt x="276060" y="191286"/>
                </a:lnTo>
                <a:lnTo>
                  <a:pt x="275479" y="195940"/>
                </a:lnTo>
                <a:lnTo>
                  <a:pt x="276045" y="199043"/>
                </a:lnTo>
                <a:lnTo>
                  <a:pt x="277375" y="201111"/>
                </a:lnTo>
                <a:lnTo>
                  <a:pt x="279215" y="202490"/>
                </a:lnTo>
                <a:lnTo>
                  <a:pt x="280440" y="204362"/>
                </a:lnTo>
                <a:lnTo>
                  <a:pt x="281258" y="206562"/>
                </a:lnTo>
                <a:lnTo>
                  <a:pt x="282892" y="213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61"/>
          <p:cNvSpPr/>
          <p:nvPr/>
        </p:nvSpPr>
        <p:spPr>
          <a:xfrm>
            <a:off x="6682740" y="474916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62"/>
          <p:cNvSpPr/>
          <p:nvPr/>
        </p:nvSpPr>
        <p:spPr>
          <a:xfrm>
            <a:off x="6862762" y="4749567"/>
            <a:ext cx="402908" cy="246887"/>
          </a:xfrm>
          <a:custGeom>
            <a:avLst/>
            <a:gdLst/>
            <a:ahLst/>
            <a:cxnLst/>
            <a:rect l="0" t="0" r="0" b="0"/>
            <a:pathLst>
              <a:path w="402908" h="246887">
                <a:moveTo>
                  <a:pt x="0" y="76750"/>
                </a:moveTo>
                <a:lnTo>
                  <a:pt x="4551" y="94954"/>
                </a:lnTo>
                <a:lnTo>
                  <a:pt x="6845" y="101268"/>
                </a:lnTo>
                <a:lnTo>
                  <a:pt x="9326" y="106430"/>
                </a:lnTo>
                <a:lnTo>
                  <a:pt x="11932" y="110825"/>
                </a:lnTo>
                <a:lnTo>
                  <a:pt x="14829" y="118247"/>
                </a:lnTo>
                <a:lnTo>
                  <a:pt x="15601" y="121560"/>
                </a:lnTo>
                <a:lnTo>
                  <a:pt x="18999" y="127781"/>
                </a:lnTo>
                <a:lnTo>
                  <a:pt x="21239" y="130773"/>
                </a:lnTo>
                <a:lnTo>
                  <a:pt x="23727" y="136638"/>
                </a:lnTo>
                <a:lnTo>
                  <a:pt x="24391" y="139535"/>
                </a:lnTo>
                <a:lnTo>
                  <a:pt x="25785" y="141467"/>
                </a:lnTo>
                <a:lnTo>
                  <a:pt x="27668" y="142755"/>
                </a:lnTo>
                <a:lnTo>
                  <a:pt x="29876" y="143613"/>
                </a:lnTo>
                <a:lnTo>
                  <a:pt x="37533" y="149373"/>
                </a:lnTo>
                <a:lnTo>
                  <a:pt x="40262" y="149930"/>
                </a:lnTo>
                <a:lnTo>
                  <a:pt x="43034" y="149349"/>
                </a:lnTo>
                <a:lnTo>
                  <a:pt x="48654" y="147116"/>
                </a:lnTo>
                <a:lnTo>
                  <a:pt x="54327" y="146124"/>
                </a:lnTo>
                <a:lnTo>
                  <a:pt x="57172" y="144907"/>
                </a:lnTo>
                <a:lnTo>
                  <a:pt x="62874" y="141015"/>
                </a:lnTo>
                <a:lnTo>
                  <a:pt x="71124" y="133569"/>
                </a:lnTo>
                <a:lnTo>
                  <a:pt x="87392" y="117819"/>
                </a:lnTo>
                <a:lnTo>
                  <a:pt x="96802" y="108498"/>
                </a:lnTo>
                <a:lnTo>
                  <a:pt x="99777" y="101725"/>
                </a:lnTo>
                <a:lnTo>
                  <a:pt x="102714" y="92448"/>
                </a:lnTo>
                <a:lnTo>
                  <a:pt x="114269" y="47889"/>
                </a:lnTo>
                <a:lnTo>
                  <a:pt x="115232" y="39412"/>
                </a:lnTo>
                <a:lnTo>
                  <a:pt x="114922" y="32808"/>
                </a:lnTo>
                <a:lnTo>
                  <a:pt x="113762" y="27453"/>
                </a:lnTo>
                <a:lnTo>
                  <a:pt x="112037" y="22930"/>
                </a:lnTo>
                <a:lnTo>
                  <a:pt x="107579" y="15365"/>
                </a:lnTo>
                <a:lnTo>
                  <a:pt x="102423" y="8828"/>
                </a:lnTo>
                <a:lnTo>
                  <a:pt x="99714" y="5751"/>
                </a:lnTo>
                <a:lnTo>
                  <a:pt x="96956" y="4652"/>
                </a:lnTo>
                <a:lnTo>
                  <a:pt x="94165" y="4873"/>
                </a:lnTo>
                <a:lnTo>
                  <a:pt x="88524" y="6705"/>
                </a:lnTo>
                <a:lnTo>
                  <a:pt x="82841" y="7519"/>
                </a:lnTo>
                <a:lnTo>
                  <a:pt x="79993" y="8688"/>
                </a:lnTo>
                <a:lnTo>
                  <a:pt x="74288" y="12528"/>
                </a:lnTo>
                <a:lnTo>
                  <a:pt x="69528" y="17743"/>
                </a:lnTo>
                <a:lnTo>
                  <a:pt x="63497" y="25030"/>
                </a:lnTo>
                <a:lnTo>
                  <a:pt x="56618" y="33697"/>
                </a:lnTo>
                <a:lnTo>
                  <a:pt x="51081" y="43286"/>
                </a:lnTo>
                <a:lnTo>
                  <a:pt x="46437" y="53488"/>
                </a:lnTo>
                <a:lnTo>
                  <a:pt x="42387" y="64100"/>
                </a:lnTo>
                <a:lnTo>
                  <a:pt x="38736" y="76889"/>
                </a:lnTo>
                <a:lnTo>
                  <a:pt x="35349" y="91131"/>
                </a:lnTo>
                <a:lnTo>
                  <a:pt x="32138" y="106339"/>
                </a:lnTo>
                <a:lnTo>
                  <a:pt x="29998" y="121241"/>
                </a:lnTo>
                <a:lnTo>
                  <a:pt x="28571" y="135938"/>
                </a:lnTo>
                <a:lnTo>
                  <a:pt x="26986" y="162111"/>
                </a:lnTo>
                <a:lnTo>
                  <a:pt x="26281" y="180093"/>
                </a:lnTo>
                <a:lnTo>
                  <a:pt x="27046" y="187555"/>
                </a:lnTo>
                <a:lnTo>
                  <a:pt x="28508" y="194436"/>
                </a:lnTo>
                <a:lnTo>
                  <a:pt x="32672" y="208112"/>
                </a:lnTo>
                <a:lnTo>
                  <a:pt x="37698" y="223716"/>
                </a:lnTo>
                <a:lnTo>
                  <a:pt x="41325" y="229020"/>
                </a:lnTo>
                <a:lnTo>
                  <a:pt x="45648" y="232556"/>
                </a:lnTo>
                <a:lnTo>
                  <a:pt x="54578" y="236484"/>
                </a:lnTo>
                <a:lnTo>
                  <a:pt x="65913" y="239649"/>
                </a:lnTo>
                <a:lnTo>
                  <a:pt x="75650" y="243765"/>
                </a:lnTo>
                <a:lnTo>
                  <a:pt x="87291" y="246886"/>
                </a:lnTo>
                <a:lnTo>
                  <a:pt x="90579" y="246371"/>
                </a:lnTo>
                <a:lnTo>
                  <a:pt x="102700" y="241242"/>
                </a:lnTo>
                <a:lnTo>
                  <a:pt x="105614" y="240704"/>
                </a:lnTo>
                <a:lnTo>
                  <a:pt x="113932" y="235026"/>
                </a:lnTo>
                <a:lnTo>
                  <a:pt x="118818" y="230845"/>
                </a:lnTo>
                <a:lnTo>
                  <a:pt x="126785" y="223659"/>
                </a:lnTo>
                <a:lnTo>
                  <a:pt x="133502" y="216338"/>
                </a:lnTo>
                <a:lnTo>
                  <a:pt x="136627" y="211719"/>
                </a:lnTo>
                <a:lnTo>
                  <a:pt x="139661" y="206734"/>
                </a:lnTo>
                <a:lnTo>
                  <a:pt x="143590" y="201506"/>
                </a:lnTo>
                <a:lnTo>
                  <a:pt x="148114" y="196116"/>
                </a:lnTo>
                <a:lnTo>
                  <a:pt x="153036" y="190617"/>
                </a:lnTo>
                <a:lnTo>
                  <a:pt x="157269" y="185046"/>
                </a:lnTo>
                <a:lnTo>
                  <a:pt x="161044" y="179427"/>
                </a:lnTo>
                <a:lnTo>
                  <a:pt x="183047" y="143069"/>
                </a:lnTo>
                <a:lnTo>
                  <a:pt x="188706" y="132393"/>
                </a:lnTo>
                <a:lnTo>
                  <a:pt x="193432" y="122418"/>
                </a:lnTo>
                <a:lnTo>
                  <a:pt x="202174" y="101809"/>
                </a:lnTo>
                <a:lnTo>
                  <a:pt x="212410" y="76775"/>
                </a:lnTo>
                <a:lnTo>
                  <a:pt x="220769" y="54854"/>
                </a:lnTo>
                <a:lnTo>
                  <a:pt x="224332" y="45008"/>
                </a:lnTo>
                <a:lnTo>
                  <a:pt x="226708" y="37491"/>
                </a:lnTo>
                <a:lnTo>
                  <a:pt x="228291" y="31527"/>
                </a:lnTo>
                <a:lnTo>
                  <a:pt x="229346" y="26599"/>
                </a:lnTo>
                <a:lnTo>
                  <a:pt x="230050" y="22361"/>
                </a:lnTo>
                <a:lnTo>
                  <a:pt x="230832" y="15112"/>
                </a:lnTo>
                <a:lnTo>
                  <a:pt x="231993" y="11846"/>
                </a:lnTo>
                <a:lnTo>
                  <a:pt x="235824" y="5676"/>
                </a:lnTo>
                <a:lnTo>
                  <a:pt x="236272" y="5555"/>
                </a:lnTo>
                <a:lnTo>
                  <a:pt x="234233" y="10501"/>
                </a:lnTo>
                <a:lnTo>
                  <a:pt x="233307" y="14486"/>
                </a:lnTo>
                <a:lnTo>
                  <a:pt x="232690" y="19048"/>
                </a:lnTo>
                <a:lnTo>
                  <a:pt x="232280" y="23995"/>
                </a:lnTo>
                <a:lnTo>
                  <a:pt x="232006" y="31102"/>
                </a:lnTo>
                <a:lnTo>
                  <a:pt x="231620" y="58357"/>
                </a:lnTo>
                <a:lnTo>
                  <a:pt x="231464" y="207605"/>
                </a:lnTo>
                <a:lnTo>
                  <a:pt x="232414" y="214470"/>
                </a:lnTo>
                <a:lnTo>
                  <a:pt x="234000" y="218093"/>
                </a:lnTo>
                <a:lnTo>
                  <a:pt x="236010" y="219556"/>
                </a:lnTo>
                <a:lnTo>
                  <a:pt x="237351" y="218627"/>
                </a:lnTo>
                <a:lnTo>
                  <a:pt x="238244" y="216102"/>
                </a:lnTo>
                <a:lnTo>
                  <a:pt x="239236" y="209169"/>
                </a:lnTo>
                <a:lnTo>
                  <a:pt x="239678" y="202914"/>
                </a:lnTo>
                <a:lnTo>
                  <a:pt x="240747" y="196102"/>
                </a:lnTo>
                <a:lnTo>
                  <a:pt x="244477" y="175833"/>
                </a:lnTo>
                <a:lnTo>
                  <a:pt x="248710" y="161855"/>
                </a:lnTo>
                <a:lnTo>
                  <a:pt x="254389" y="145869"/>
                </a:lnTo>
                <a:lnTo>
                  <a:pt x="279485" y="81407"/>
                </a:lnTo>
                <a:lnTo>
                  <a:pt x="286336" y="67473"/>
                </a:lnTo>
                <a:lnTo>
                  <a:pt x="293761" y="54373"/>
                </a:lnTo>
                <a:lnTo>
                  <a:pt x="301568" y="41829"/>
                </a:lnTo>
                <a:lnTo>
                  <a:pt x="309630" y="31562"/>
                </a:lnTo>
                <a:lnTo>
                  <a:pt x="317863" y="22812"/>
                </a:lnTo>
                <a:lnTo>
                  <a:pt x="326208" y="15074"/>
                </a:lnTo>
                <a:lnTo>
                  <a:pt x="332725" y="9915"/>
                </a:lnTo>
                <a:lnTo>
                  <a:pt x="342505" y="4183"/>
                </a:lnTo>
                <a:lnTo>
                  <a:pt x="350027" y="1636"/>
                </a:lnTo>
                <a:lnTo>
                  <a:pt x="362617" y="0"/>
                </a:lnTo>
                <a:lnTo>
                  <a:pt x="365570" y="818"/>
                </a:lnTo>
                <a:lnTo>
                  <a:pt x="371391" y="4268"/>
                </a:lnTo>
                <a:lnTo>
                  <a:pt x="377153" y="11516"/>
                </a:lnTo>
                <a:lnTo>
                  <a:pt x="380023" y="16116"/>
                </a:lnTo>
                <a:lnTo>
                  <a:pt x="381936" y="21087"/>
                </a:lnTo>
                <a:lnTo>
                  <a:pt x="383211" y="26307"/>
                </a:lnTo>
                <a:lnTo>
                  <a:pt x="384062" y="31691"/>
                </a:lnTo>
                <a:lnTo>
                  <a:pt x="384629" y="38138"/>
                </a:lnTo>
                <a:lnTo>
                  <a:pt x="385007" y="45294"/>
                </a:lnTo>
                <a:lnTo>
                  <a:pt x="385259" y="52922"/>
                </a:lnTo>
                <a:lnTo>
                  <a:pt x="385749" y="181263"/>
                </a:lnTo>
                <a:lnTo>
                  <a:pt x="386707" y="191193"/>
                </a:lnTo>
                <a:lnTo>
                  <a:pt x="388297" y="199718"/>
                </a:lnTo>
                <a:lnTo>
                  <a:pt x="392546" y="215738"/>
                </a:lnTo>
                <a:lnTo>
                  <a:pt x="402907" y="2224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63"/>
          <p:cNvSpPr/>
          <p:nvPr/>
        </p:nvSpPr>
        <p:spPr>
          <a:xfrm>
            <a:off x="7377112" y="4603432"/>
            <a:ext cx="171451" cy="359767"/>
          </a:xfrm>
          <a:custGeom>
            <a:avLst/>
            <a:gdLst/>
            <a:ahLst/>
            <a:cxnLst/>
            <a:rect l="0" t="0" r="0" b="0"/>
            <a:pathLst>
              <a:path w="171451" h="359767">
                <a:moveTo>
                  <a:pt x="0" y="0"/>
                </a:moveTo>
                <a:lnTo>
                  <a:pt x="4551" y="0"/>
                </a:lnTo>
                <a:lnTo>
                  <a:pt x="6845" y="1905"/>
                </a:lnTo>
                <a:lnTo>
                  <a:pt x="11932" y="9102"/>
                </a:lnTo>
                <a:lnTo>
                  <a:pt x="13670" y="16546"/>
                </a:lnTo>
                <a:lnTo>
                  <a:pt x="14829" y="26271"/>
                </a:lnTo>
                <a:lnTo>
                  <a:pt x="15601" y="37516"/>
                </a:lnTo>
                <a:lnTo>
                  <a:pt x="16115" y="51681"/>
                </a:lnTo>
                <a:lnTo>
                  <a:pt x="16687" y="85199"/>
                </a:lnTo>
                <a:lnTo>
                  <a:pt x="15887" y="99662"/>
                </a:lnTo>
                <a:lnTo>
                  <a:pt x="14401" y="112162"/>
                </a:lnTo>
                <a:lnTo>
                  <a:pt x="12459" y="123352"/>
                </a:lnTo>
                <a:lnTo>
                  <a:pt x="11164" y="134623"/>
                </a:lnTo>
                <a:lnTo>
                  <a:pt x="10299" y="145946"/>
                </a:lnTo>
                <a:lnTo>
                  <a:pt x="9340" y="167734"/>
                </a:lnTo>
                <a:lnTo>
                  <a:pt x="8800" y="196067"/>
                </a:lnTo>
                <a:lnTo>
                  <a:pt x="8603" y="244436"/>
                </a:lnTo>
                <a:lnTo>
                  <a:pt x="9544" y="257255"/>
                </a:lnTo>
                <a:lnTo>
                  <a:pt x="11126" y="271516"/>
                </a:lnTo>
                <a:lnTo>
                  <a:pt x="13133" y="286738"/>
                </a:lnTo>
                <a:lnTo>
                  <a:pt x="15422" y="298791"/>
                </a:lnTo>
                <a:lnTo>
                  <a:pt x="17901" y="308731"/>
                </a:lnTo>
                <a:lnTo>
                  <a:pt x="20507" y="317264"/>
                </a:lnTo>
                <a:lnTo>
                  <a:pt x="23196" y="323904"/>
                </a:lnTo>
                <a:lnTo>
                  <a:pt x="25942" y="329284"/>
                </a:lnTo>
                <a:lnTo>
                  <a:pt x="28725" y="333823"/>
                </a:lnTo>
                <a:lnTo>
                  <a:pt x="32485" y="338754"/>
                </a:lnTo>
                <a:lnTo>
                  <a:pt x="36897" y="343945"/>
                </a:lnTo>
                <a:lnTo>
                  <a:pt x="41743" y="349312"/>
                </a:lnTo>
                <a:lnTo>
                  <a:pt x="45926" y="352890"/>
                </a:lnTo>
                <a:lnTo>
                  <a:pt x="49668" y="355275"/>
                </a:lnTo>
                <a:lnTo>
                  <a:pt x="53115" y="356865"/>
                </a:lnTo>
                <a:lnTo>
                  <a:pt x="56365" y="357925"/>
                </a:lnTo>
                <a:lnTo>
                  <a:pt x="59484" y="358632"/>
                </a:lnTo>
                <a:lnTo>
                  <a:pt x="62516" y="359103"/>
                </a:lnTo>
                <a:lnTo>
                  <a:pt x="66442" y="359417"/>
                </a:lnTo>
                <a:lnTo>
                  <a:pt x="70965" y="359627"/>
                </a:lnTo>
                <a:lnTo>
                  <a:pt x="75885" y="359766"/>
                </a:lnTo>
                <a:lnTo>
                  <a:pt x="80118" y="358907"/>
                </a:lnTo>
                <a:lnTo>
                  <a:pt x="83892" y="357381"/>
                </a:lnTo>
                <a:lnTo>
                  <a:pt x="87360" y="355411"/>
                </a:lnTo>
                <a:lnTo>
                  <a:pt x="96295" y="350683"/>
                </a:lnTo>
                <a:lnTo>
                  <a:pt x="101343" y="348089"/>
                </a:lnTo>
                <a:lnTo>
                  <a:pt x="106615" y="344455"/>
                </a:lnTo>
                <a:lnTo>
                  <a:pt x="112034" y="340126"/>
                </a:lnTo>
                <a:lnTo>
                  <a:pt x="117553" y="335336"/>
                </a:lnTo>
                <a:lnTo>
                  <a:pt x="122183" y="330237"/>
                </a:lnTo>
                <a:lnTo>
                  <a:pt x="126223" y="324933"/>
                </a:lnTo>
                <a:lnTo>
                  <a:pt x="129869" y="319492"/>
                </a:lnTo>
                <a:lnTo>
                  <a:pt x="133252" y="313007"/>
                </a:lnTo>
                <a:lnTo>
                  <a:pt x="136459" y="305826"/>
                </a:lnTo>
                <a:lnTo>
                  <a:pt x="139550" y="298182"/>
                </a:lnTo>
                <a:lnTo>
                  <a:pt x="144469" y="288323"/>
                </a:lnTo>
                <a:lnTo>
                  <a:pt x="150606" y="276988"/>
                </a:lnTo>
                <a:lnTo>
                  <a:pt x="17145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64"/>
          <p:cNvSpPr/>
          <p:nvPr/>
        </p:nvSpPr>
        <p:spPr>
          <a:xfrm>
            <a:off x="7317105" y="4672012"/>
            <a:ext cx="240030" cy="85726"/>
          </a:xfrm>
          <a:custGeom>
            <a:avLst/>
            <a:gdLst/>
            <a:ahLst/>
            <a:cxnLst/>
            <a:rect l="0" t="0" r="0" b="0"/>
            <a:pathLst>
              <a:path w="240030" h="85726">
                <a:moveTo>
                  <a:pt x="0" y="85725"/>
                </a:moveTo>
                <a:lnTo>
                  <a:pt x="13652" y="81175"/>
                </a:lnTo>
                <a:lnTo>
                  <a:pt x="19578" y="78881"/>
                </a:lnTo>
                <a:lnTo>
                  <a:pt x="25435" y="76400"/>
                </a:lnTo>
                <a:lnTo>
                  <a:pt x="55479" y="63277"/>
                </a:lnTo>
                <a:lnTo>
                  <a:pt x="71276" y="56472"/>
                </a:lnTo>
                <a:lnTo>
                  <a:pt x="91332" y="49078"/>
                </a:lnTo>
                <a:lnTo>
                  <a:pt x="187557" y="17364"/>
                </a:lnTo>
                <a:lnTo>
                  <a:pt x="198381" y="13481"/>
                </a:lnTo>
                <a:lnTo>
                  <a:pt x="207501" y="9940"/>
                </a:lnTo>
                <a:lnTo>
                  <a:pt x="215487" y="6627"/>
                </a:lnTo>
                <a:lnTo>
                  <a:pt x="221763" y="4418"/>
                </a:lnTo>
                <a:lnTo>
                  <a:pt x="226899" y="2945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65"/>
          <p:cNvSpPr/>
          <p:nvPr/>
        </p:nvSpPr>
        <p:spPr>
          <a:xfrm>
            <a:off x="6691312" y="4608235"/>
            <a:ext cx="34291" cy="38061"/>
          </a:xfrm>
          <a:custGeom>
            <a:avLst/>
            <a:gdLst/>
            <a:ahLst/>
            <a:cxnLst/>
            <a:rect l="0" t="0" r="0" b="0"/>
            <a:pathLst>
              <a:path w="34291" h="38061">
                <a:moveTo>
                  <a:pt x="0" y="38060"/>
                </a:moveTo>
                <a:lnTo>
                  <a:pt x="19313" y="18747"/>
                </a:lnTo>
                <a:lnTo>
                  <a:pt x="21448" y="15659"/>
                </a:lnTo>
                <a:lnTo>
                  <a:pt x="22871" y="12649"/>
                </a:lnTo>
                <a:lnTo>
                  <a:pt x="23819" y="9689"/>
                </a:lnTo>
                <a:lnTo>
                  <a:pt x="25405" y="6764"/>
                </a:lnTo>
                <a:lnTo>
                  <a:pt x="27415" y="3861"/>
                </a:lnTo>
                <a:lnTo>
                  <a:pt x="29706" y="972"/>
                </a:lnTo>
                <a:lnTo>
                  <a:pt x="31235" y="0"/>
                </a:lnTo>
                <a:lnTo>
                  <a:pt x="32252" y="304"/>
                </a:lnTo>
                <a:lnTo>
                  <a:pt x="34290" y="3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66"/>
          <p:cNvSpPr/>
          <p:nvPr/>
        </p:nvSpPr>
        <p:spPr>
          <a:xfrm>
            <a:off x="5602604" y="5340773"/>
            <a:ext cx="882969" cy="15849"/>
          </a:xfrm>
          <a:custGeom>
            <a:avLst/>
            <a:gdLst/>
            <a:ahLst/>
            <a:cxnLst/>
            <a:rect l="0" t="0" r="0" b="0"/>
            <a:pathLst>
              <a:path w="882969" h="15849">
                <a:moveTo>
                  <a:pt x="0" y="8467"/>
                </a:moveTo>
                <a:lnTo>
                  <a:pt x="32966" y="8467"/>
                </a:lnTo>
                <a:lnTo>
                  <a:pt x="41027" y="9419"/>
                </a:lnTo>
                <a:lnTo>
                  <a:pt x="48307" y="11007"/>
                </a:lnTo>
                <a:lnTo>
                  <a:pt x="55065" y="13018"/>
                </a:lnTo>
                <a:lnTo>
                  <a:pt x="61475" y="14358"/>
                </a:lnTo>
                <a:lnTo>
                  <a:pt x="67653" y="15252"/>
                </a:lnTo>
                <a:lnTo>
                  <a:pt x="73678" y="15848"/>
                </a:lnTo>
                <a:lnTo>
                  <a:pt x="79599" y="15292"/>
                </a:lnTo>
                <a:lnTo>
                  <a:pt x="85451" y="13969"/>
                </a:lnTo>
                <a:lnTo>
                  <a:pt x="91258" y="12136"/>
                </a:lnTo>
                <a:lnTo>
                  <a:pt x="97033" y="10912"/>
                </a:lnTo>
                <a:lnTo>
                  <a:pt x="102789" y="10097"/>
                </a:lnTo>
                <a:lnTo>
                  <a:pt x="108531" y="9554"/>
                </a:lnTo>
                <a:lnTo>
                  <a:pt x="115217" y="9191"/>
                </a:lnTo>
                <a:lnTo>
                  <a:pt x="130265" y="8789"/>
                </a:lnTo>
                <a:lnTo>
                  <a:pt x="177557" y="8562"/>
                </a:lnTo>
                <a:lnTo>
                  <a:pt x="202192" y="7578"/>
                </a:lnTo>
                <a:lnTo>
                  <a:pt x="307839" y="1694"/>
                </a:lnTo>
                <a:lnTo>
                  <a:pt x="325241" y="1094"/>
                </a:lnTo>
                <a:lnTo>
                  <a:pt x="415894" y="131"/>
                </a:lnTo>
                <a:lnTo>
                  <a:pt x="449002" y="0"/>
                </a:lnTo>
                <a:lnTo>
                  <a:pt x="511977" y="2481"/>
                </a:lnTo>
                <a:lnTo>
                  <a:pt x="605722" y="6694"/>
                </a:lnTo>
                <a:lnTo>
                  <a:pt x="639733" y="7679"/>
                </a:lnTo>
                <a:lnTo>
                  <a:pt x="697691" y="8311"/>
                </a:lnTo>
                <a:lnTo>
                  <a:pt x="801758" y="8464"/>
                </a:lnTo>
                <a:lnTo>
                  <a:pt x="811684" y="9417"/>
                </a:lnTo>
                <a:lnTo>
                  <a:pt x="821158" y="11005"/>
                </a:lnTo>
                <a:lnTo>
                  <a:pt x="830332" y="13016"/>
                </a:lnTo>
                <a:lnTo>
                  <a:pt x="837399" y="13405"/>
                </a:lnTo>
                <a:lnTo>
                  <a:pt x="843064" y="12711"/>
                </a:lnTo>
                <a:lnTo>
                  <a:pt x="847792" y="11297"/>
                </a:lnTo>
                <a:lnTo>
                  <a:pt x="851898" y="10353"/>
                </a:lnTo>
                <a:lnTo>
                  <a:pt x="855587" y="9724"/>
                </a:lnTo>
                <a:lnTo>
                  <a:pt x="858999" y="9305"/>
                </a:lnTo>
                <a:lnTo>
                  <a:pt x="865330" y="8839"/>
                </a:lnTo>
                <a:lnTo>
                  <a:pt x="882968" y="84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67"/>
          <p:cNvSpPr/>
          <p:nvPr/>
        </p:nvSpPr>
        <p:spPr>
          <a:xfrm>
            <a:off x="6657022" y="5212080"/>
            <a:ext cx="42747" cy="350007"/>
          </a:xfrm>
          <a:custGeom>
            <a:avLst/>
            <a:gdLst/>
            <a:ahLst/>
            <a:cxnLst/>
            <a:rect l="0" t="0" r="0" b="0"/>
            <a:pathLst>
              <a:path w="42747" h="350007">
                <a:moveTo>
                  <a:pt x="0" y="0"/>
                </a:moveTo>
                <a:lnTo>
                  <a:pt x="11932" y="11931"/>
                </a:lnTo>
                <a:lnTo>
                  <a:pt x="13670" y="15574"/>
                </a:lnTo>
                <a:lnTo>
                  <a:pt x="14828" y="19908"/>
                </a:lnTo>
                <a:lnTo>
                  <a:pt x="15600" y="24701"/>
                </a:lnTo>
                <a:lnTo>
                  <a:pt x="17068" y="29802"/>
                </a:lnTo>
                <a:lnTo>
                  <a:pt x="18999" y="35109"/>
                </a:lnTo>
                <a:lnTo>
                  <a:pt x="21238" y="40551"/>
                </a:lnTo>
                <a:lnTo>
                  <a:pt x="23684" y="46084"/>
                </a:lnTo>
                <a:lnTo>
                  <a:pt x="28941" y="57312"/>
                </a:lnTo>
                <a:lnTo>
                  <a:pt x="30724" y="66782"/>
                </a:lnTo>
                <a:lnTo>
                  <a:pt x="31913" y="78812"/>
                </a:lnTo>
                <a:lnTo>
                  <a:pt x="32705" y="92546"/>
                </a:lnTo>
                <a:lnTo>
                  <a:pt x="39869" y="182252"/>
                </a:lnTo>
                <a:lnTo>
                  <a:pt x="41532" y="212446"/>
                </a:lnTo>
                <a:lnTo>
                  <a:pt x="42271" y="237930"/>
                </a:lnTo>
                <a:lnTo>
                  <a:pt x="42746" y="280784"/>
                </a:lnTo>
                <a:lnTo>
                  <a:pt x="41832" y="291012"/>
                </a:lnTo>
                <a:lnTo>
                  <a:pt x="40270" y="301640"/>
                </a:lnTo>
                <a:lnTo>
                  <a:pt x="38277" y="312536"/>
                </a:lnTo>
                <a:lnTo>
                  <a:pt x="36948" y="322657"/>
                </a:lnTo>
                <a:lnTo>
                  <a:pt x="36062" y="332262"/>
                </a:lnTo>
                <a:lnTo>
                  <a:pt x="35471" y="341523"/>
                </a:lnTo>
                <a:lnTo>
                  <a:pt x="34125" y="346744"/>
                </a:lnTo>
                <a:lnTo>
                  <a:pt x="32275" y="349273"/>
                </a:lnTo>
                <a:lnTo>
                  <a:pt x="30089" y="350006"/>
                </a:lnTo>
                <a:lnTo>
                  <a:pt x="28632" y="349542"/>
                </a:lnTo>
                <a:lnTo>
                  <a:pt x="27661" y="348281"/>
                </a:lnTo>
                <a:lnTo>
                  <a:pt x="27013" y="346487"/>
                </a:lnTo>
                <a:lnTo>
                  <a:pt x="25629" y="343386"/>
                </a:lnTo>
                <a:lnTo>
                  <a:pt x="21550" y="334861"/>
                </a:lnTo>
                <a:lnTo>
                  <a:pt x="20082" y="329920"/>
                </a:lnTo>
                <a:lnTo>
                  <a:pt x="19103" y="324722"/>
                </a:lnTo>
                <a:lnTo>
                  <a:pt x="18451" y="319351"/>
                </a:lnTo>
                <a:lnTo>
                  <a:pt x="17063" y="313866"/>
                </a:lnTo>
                <a:lnTo>
                  <a:pt x="15186" y="308304"/>
                </a:lnTo>
                <a:lnTo>
                  <a:pt x="12981" y="302690"/>
                </a:lnTo>
                <a:lnTo>
                  <a:pt x="11512" y="297044"/>
                </a:lnTo>
                <a:lnTo>
                  <a:pt x="10532" y="291374"/>
                </a:lnTo>
                <a:lnTo>
                  <a:pt x="8572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68"/>
          <p:cNvSpPr/>
          <p:nvPr/>
        </p:nvSpPr>
        <p:spPr>
          <a:xfrm>
            <a:off x="6648450" y="5135082"/>
            <a:ext cx="214205" cy="221354"/>
          </a:xfrm>
          <a:custGeom>
            <a:avLst/>
            <a:gdLst/>
            <a:ahLst/>
            <a:cxnLst/>
            <a:rect l="0" t="0" r="0" b="0"/>
            <a:pathLst>
              <a:path w="214205" h="221354">
                <a:moveTo>
                  <a:pt x="25717" y="94143"/>
                </a:moveTo>
                <a:lnTo>
                  <a:pt x="33098" y="72000"/>
                </a:lnTo>
                <a:lnTo>
                  <a:pt x="34448" y="68903"/>
                </a:lnTo>
                <a:lnTo>
                  <a:pt x="38487" y="60383"/>
                </a:lnTo>
                <a:lnTo>
                  <a:pt x="41850" y="54491"/>
                </a:lnTo>
                <a:lnTo>
                  <a:pt x="45997" y="47706"/>
                </a:lnTo>
                <a:lnTo>
                  <a:pt x="50668" y="40325"/>
                </a:lnTo>
                <a:lnTo>
                  <a:pt x="54733" y="34452"/>
                </a:lnTo>
                <a:lnTo>
                  <a:pt x="58396" y="29584"/>
                </a:lnTo>
                <a:lnTo>
                  <a:pt x="61790" y="25386"/>
                </a:lnTo>
                <a:lnTo>
                  <a:pt x="65006" y="21635"/>
                </a:lnTo>
                <a:lnTo>
                  <a:pt x="71118" y="14927"/>
                </a:lnTo>
                <a:lnTo>
                  <a:pt x="79915" y="5796"/>
                </a:lnTo>
                <a:lnTo>
                  <a:pt x="83756" y="3812"/>
                </a:lnTo>
                <a:lnTo>
                  <a:pt x="88223" y="2490"/>
                </a:lnTo>
                <a:lnTo>
                  <a:pt x="93105" y="1608"/>
                </a:lnTo>
                <a:lnTo>
                  <a:pt x="97312" y="1020"/>
                </a:lnTo>
                <a:lnTo>
                  <a:pt x="101070" y="629"/>
                </a:lnTo>
                <a:lnTo>
                  <a:pt x="104527" y="368"/>
                </a:lnTo>
                <a:lnTo>
                  <a:pt x="108737" y="194"/>
                </a:lnTo>
                <a:lnTo>
                  <a:pt x="118495" y="0"/>
                </a:lnTo>
                <a:lnTo>
                  <a:pt x="123764" y="901"/>
                </a:lnTo>
                <a:lnTo>
                  <a:pt x="129182" y="2454"/>
                </a:lnTo>
                <a:lnTo>
                  <a:pt x="141234" y="6720"/>
                </a:lnTo>
                <a:lnTo>
                  <a:pt x="156116" y="11790"/>
                </a:lnTo>
                <a:lnTo>
                  <a:pt x="162179" y="14476"/>
                </a:lnTo>
                <a:lnTo>
                  <a:pt x="167175" y="17219"/>
                </a:lnTo>
                <a:lnTo>
                  <a:pt x="171456" y="20001"/>
                </a:lnTo>
                <a:lnTo>
                  <a:pt x="175264" y="22807"/>
                </a:lnTo>
                <a:lnTo>
                  <a:pt x="178755" y="25630"/>
                </a:lnTo>
                <a:lnTo>
                  <a:pt x="182035" y="28466"/>
                </a:lnTo>
                <a:lnTo>
                  <a:pt x="187080" y="33213"/>
                </a:lnTo>
                <a:lnTo>
                  <a:pt x="200304" y="46108"/>
                </a:lnTo>
                <a:lnTo>
                  <a:pt x="204973" y="52594"/>
                </a:lnTo>
                <a:lnTo>
                  <a:pt x="208086" y="58824"/>
                </a:lnTo>
                <a:lnTo>
                  <a:pt x="210162" y="64882"/>
                </a:lnTo>
                <a:lnTo>
                  <a:pt x="211546" y="69873"/>
                </a:lnTo>
                <a:lnTo>
                  <a:pt x="212468" y="74153"/>
                </a:lnTo>
                <a:lnTo>
                  <a:pt x="213083" y="77959"/>
                </a:lnTo>
                <a:lnTo>
                  <a:pt x="213492" y="84306"/>
                </a:lnTo>
                <a:lnTo>
                  <a:pt x="213766" y="92347"/>
                </a:lnTo>
                <a:lnTo>
                  <a:pt x="214204" y="123527"/>
                </a:lnTo>
                <a:lnTo>
                  <a:pt x="212335" y="129925"/>
                </a:lnTo>
                <a:lnTo>
                  <a:pt x="209184" y="136095"/>
                </a:lnTo>
                <a:lnTo>
                  <a:pt x="205178" y="142113"/>
                </a:lnTo>
                <a:lnTo>
                  <a:pt x="199650" y="148983"/>
                </a:lnTo>
                <a:lnTo>
                  <a:pt x="193108" y="156421"/>
                </a:lnTo>
                <a:lnTo>
                  <a:pt x="175327" y="175460"/>
                </a:lnTo>
                <a:lnTo>
                  <a:pt x="171177" y="179787"/>
                </a:lnTo>
                <a:lnTo>
                  <a:pt x="164600" y="184577"/>
                </a:lnTo>
                <a:lnTo>
                  <a:pt x="156405" y="189674"/>
                </a:lnTo>
                <a:lnTo>
                  <a:pt x="139046" y="199466"/>
                </a:lnTo>
                <a:lnTo>
                  <a:pt x="124980" y="206993"/>
                </a:lnTo>
                <a:lnTo>
                  <a:pt x="118563" y="209381"/>
                </a:lnTo>
                <a:lnTo>
                  <a:pt x="112379" y="210973"/>
                </a:lnTo>
                <a:lnTo>
                  <a:pt x="106352" y="212035"/>
                </a:lnTo>
                <a:lnTo>
                  <a:pt x="100428" y="213695"/>
                </a:lnTo>
                <a:lnTo>
                  <a:pt x="94575" y="215755"/>
                </a:lnTo>
                <a:lnTo>
                  <a:pt x="88767" y="218080"/>
                </a:lnTo>
                <a:lnTo>
                  <a:pt x="82990" y="219630"/>
                </a:lnTo>
                <a:lnTo>
                  <a:pt x="77234" y="220664"/>
                </a:lnTo>
                <a:lnTo>
                  <a:pt x="71492" y="221353"/>
                </a:lnTo>
                <a:lnTo>
                  <a:pt x="65759" y="220859"/>
                </a:lnTo>
                <a:lnTo>
                  <a:pt x="60031" y="219578"/>
                </a:lnTo>
                <a:lnTo>
                  <a:pt x="54309" y="217771"/>
                </a:lnTo>
                <a:lnTo>
                  <a:pt x="47635" y="216567"/>
                </a:lnTo>
                <a:lnTo>
                  <a:pt x="40330" y="215764"/>
                </a:lnTo>
                <a:lnTo>
                  <a:pt x="32601" y="215228"/>
                </a:lnTo>
                <a:lnTo>
                  <a:pt x="25544" y="214871"/>
                </a:lnTo>
                <a:lnTo>
                  <a:pt x="0" y="2141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69"/>
          <p:cNvSpPr/>
          <p:nvPr/>
        </p:nvSpPr>
        <p:spPr>
          <a:xfrm>
            <a:off x="6968515" y="5156045"/>
            <a:ext cx="228576" cy="192973"/>
          </a:xfrm>
          <a:custGeom>
            <a:avLst/>
            <a:gdLst/>
            <a:ahLst/>
            <a:cxnLst/>
            <a:rect l="0" t="0" r="0" b="0"/>
            <a:pathLst>
              <a:path w="228576" h="192973">
                <a:moveTo>
                  <a:pt x="134277" y="47462"/>
                </a:moveTo>
                <a:lnTo>
                  <a:pt x="138828" y="38361"/>
                </a:lnTo>
                <a:lnTo>
                  <a:pt x="140168" y="34727"/>
                </a:lnTo>
                <a:lnTo>
                  <a:pt x="141062" y="31352"/>
                </a:lnTo>
                <a:lnTo>
                  <a:pt x="141658" y="28149"/>
                </a:lnTo>
                <a:lnTo>
                  <a:pt x="141103" y="26015"/>
                </a:lnTo>
                <a:lnTo>
                  <a:pt x="139780" y="24591"/>
                </a:lnTo>
                <a:lnTo>
                  <a:pt x="137946" y="23642"/>
                </a:lnTo>
                <a:lnTo>
                  <a:pt x="130813" y="17756"/>
                </a:lnTo>
                <a:lnTo>
                  <a:pt x="128158" y="16228"/>
                </a:lnTo>
                <a:lnTo>
                  <a:pt x="122667" y="14530"/>
                </a:lnTo>
                <a:lnTo>
                  <a:pt x="118917" y="15030"/>
                </a:lnTo>
                <a:lnTo>
                  <a:pt x="114512" y="16316"/>
                </a:lnTo>
                <a:lnTo>
                  <a:pt x="109670" y="18126"/>
                </a:lnTo>
                <a:lnTo>
                  <a:pt x="102633" y="21237"/>
                </a:lnTo>
                <a:lnTo>
                  <a:pt x="84653" y="29774"/>
                </a:lnTo>
                <a:lnTo>
                  <a:pt x="77382" y="33765"/>
                </a:lnTo>
                <a:lnTo>
                  <a:pt x="71582" y="37378"/>
                </a:lnTo>
                <a:lnTo>
                  <a:pt x="66763" y="40739"/>
                </a:lnTo>
                <a:lnTo>
                  <a:pt x="61645" y="44885"/>
                </a:lnTo>
                <a:lnTo>
                  <a:pt x="56328" y="49554"/>
                </a:lnTo>
                <a:lnTo>
                  <a:pt x="46294" y="58870"/>
                </a:lnTo>
                <a:lnTo>
                  <a:pt x="38658" y="66185"/>
                </a:lnTo>
                <a:lnTo>
                  <a:pt x="35289" y="70421"/>
                </a:lnTo>
                <a:lnTo>
                  <a:pt x="32090" y="75151"/>
                </a:lnTo>
                <a:lnTo>
                  <a:pt x="29005" y="80209"/>
                </a:lnTo>
                <a:lnTo>
                  <a:pt x="25996" y="85486"/>
                </a:lnTo>
                <a:lnTo>
                  <a:pt x="20112" y="96429"/>
                </a:lnTo>
                <a:lnTo>
                  <a:pt x="16257" y="104872"/>
                </a:lnTo>
                <a:lnTo>
                  <a:pt x="6894" y="126952"/>
                </a:lnTo>
                <a:lnTo>
                  <a:pt x="3635" y="135698"/>
                </a:lnTo>
                <a:lnTo>
                  <a:pt x="1462" y="142481"/>
                </a:lnTo>
                <a:lnTo>
                  <a:pt x="13" y="147956"/>
                </a:lnTo>
                <a:lnTo>
                  <a:pt x="0" y="154463"/>
                </a:lnTo>
                <a:lnTo>
                  <a:pt x="944" y="161658"/>
                </a:lnTo>
                <a:lnTo>
                  <a:pt x="2526" y="169313"/>
                </a:lnTo>
                <a:lnTo>
                  <a:pt x="4533" y="175368"/>
                </a:lnTo>
                <a:lnTo>
                  <a:pt x="6824" y="180358"/>
                </a:lnTo>
                <a:lnTo>
                  <a:pt x="9303" y="184637"/>
                </a:lnTo>
                <a:lnTo>
                  <a:pt x="11909" y="187489"/>
                </a:lnTo>
                <a:lnTo>
                  <a:pt x="14598" y="189391"/>
                </a:lnTo>
                <a:lnTo>
                  <a:pt x="20126" y="191504"/>
                </a:lnTo>
                <a:lnTo>
                  <a:pt x="25758" y="192443"/>
                </a:lnTo>
                <a:lnTo>
                  <a:pt x="29546" y="192694"/>
                </a:lnTo>
                <a:lnTo>
                  <a:pt x="33976" y="192861"/>
                </a:lnTo>
                <a:lnTo>
                  <a:pt x="38835" y="192972"/>
                </a:lnTo>
                <a:lnTo>
                  <a:pt x="43026" y="192094"/>
                </a:lnTo>
                <a:lnTo>
                  <a:pt x="46773" y="190556"/>
                </a:lnTo>
                <a:lnTo>
                  <a:pt x="53477" y="186307"/>
                </a:lnTo>
                <a:lnTo>
                  <a:pt x="59631" y="181244"/>
                </a:lnTo>
                <a:lnTo>
                  <a:pt x="62606" y="177607"/>
                </a:lnTo>
                <a:lnTo>
                  <a:pt x="65541" y="173278"/>
                </a:lnTo>
                <a:lnTo>
                  <a:pt x="68450" y="168487"/>
                </a:lnTo>
                <a:lnTo>
                  <a:pt x="72295" y="164340"/>
                </a:lnTo>
                <a:lnTo>
                  <a:pt x="76763" y="160623"/>
                </a:lnTo>
                <a:lnTo>
                  <a:pt x="81647" y="157193"/>
                </a:lnTo>
                <a:lnTo>
                  <a:pt x="85855" y="153001"/>
                </a:lnTo>
                <a:lnTo>
                  <a:pt x="89613" y="148301"/>
                </a:lnTo>
                <a:lnTo>
                  <a:pt x="93071" y="143263"/>
                </a:lnTo>
                <a:lnTo>
                  <a:pt x="96329" y="138000"/>
                </a:lnTo>
                <a:lnTo>
                  <a:pt x="99453" y="132585"/>
                </a:lnTo>
                <a:lnTo>
                  <a:pt x="102489" y="127071"/>
                </a:lnTo>
                <a:lnTo>
                  <a:pt x="106418" y="118632"/>
                </a:lnTo>
                <a:lnTo>
                  <a:pt x="115863" y="96556"/>
                </a:lnTo>
                <a:lnTo>
                  <a:pt x="122001" y="80191"/>
                </a:lnTo>
                <a:lnTo>
                  <a:pt x="136441" y="39149"/>
                </a:lnTo>
                <a:lnTo>
                  <a:pt x="141435" y="23822"/>
                </a:lnTo>
                <a:lnTo>
                  <a:pt x="144764" y="12652"/>
                </a:lnTo>
                <a:lnTo>
                  <a:pt x="146984" y="4253"/>
                </a:lnTo>
                <a:lnTo>
                  <a:pt x="147511" y="559"/>
                </a:lnTo>
                <a:lnTo>
                  <a:pt x="146909" y="0"/>
                </a:lnTo>
                <a:lnTo>
                  <a:pt x="145556" y="1534"/>
                </a:lnTo>
                <a:lnTo>
                  <a:pt x="145606" y="4461"/>
                </a:lnTo>
                <a:lnTo>
                  <a:pt x="146593" y="8317"/>
                </a:lnTo>
                <a:lnTo>
                  <a:pt x="148203" y="12793"/>
                </a:lnTo>
                <a:lnTo>
                  <a:pt x="149276" y="17682"/>
                </a:lnTo>
                <a:lnTo>
                  <a:pt x="149991" y="22846"/>
                </a:lnTo>
                <a:lnTo>
                  <a:pt x="150469" y="28194"/>
                </a:lnTo>
                <a:lnTo>
                  <a:pt x="150786" y="33664"/>
                </a:lnTo>
                <a:lnTo>
                  <a:pt x="151140" y="44822"/>
                </a:lnTo>
                <a:lnTo>
                  <a:pt x="151338" y="66364"/>
                </a:lnTo>
                <a:lnTo>
                  <a:pt x="152319" y="78161"/>
                </a:lnTo>
                <a:lnTo>
                  <a:pt x="155948" y="109049"/>
                </a:lnTo>
                <a:lnTo>
                  <a:pt x="159202" y="121857"/>
                </a:lnTo>
                <a:lnTo>
                  <a:pt x="163276" y="132301"/>
                </a:lnTo>
                <a:lnTo>
                  <a:pt x="167897" y="141169"/>
                </a:lnTo>
                <a:lnTo>
                  <a:pt x="171931" y="148034"/>
                </a:lnTo>
                <a:lnTo>
                  <a:pt x="175572" y="153563"/>
                </a:lnTo>
                <a:lnTo>
                  <a:pt x="178952" y="158200"/>
                </a:lnTo>
                <a:lnTo>
                  <a:pt x="182158" y="162245"/>
                </a:lnTo>
                <a:lnTo>
                  <a:pt x="185248" y="165894"/>
                </a:lnTo>
                <a:lnTo>
                  <a:pt x="188260" y="169280"/>
                </a:lnTo>
                <a:lnTo>
                  <a:pt x="191221" y="171536"/>
                </a:lnTo>
                <a:lnTo>
                  <a:pt x="197050" y="174044"/>
                </a:lnTo>
                <a:lnTo>
                  <a:pt x="200891" y="174712"/>
                </a:lnTo>
                <a:lnTo>
                  <a:pt x="205357" y="175158"/>
                </a:lnTo>
                <a:lnTo>
                  <a:pt x="210238" y="175455"/>
                </a:lnTo>
                <a:lnTo>
                  <a:pt x="214445" y="174701"/>
                </a:lnTo>
                <a:lnTo>
                  <a:pt x="218202" y="173246"/>
                </a:lnTo>
                <a:lnTo>
                  <a:pt x="228575" y="1674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70"/>
          <p:cNvSpPr/>
          <p:nvPr/>
        </p:nvSpPr>
        <p:spPr>
          <a:xfrm>
            <a:off x="7248878" y="5117782"/>
            <a:ext cx="188242" cy="204821"/>
          </a:xfrm>
          <a:custGeom>
            <a:avLst/>
            <a:gdLst/>
            <a:ahLst/>
            <a:cxnLst/>
            <a:rect l="0" t="0" r="0" b="0"/>
            <a:pathLst>
              <a:path w="188242" h="204821">
                <a:moveTo>
                  <a:pt x="8219" y="0"/>
                </a:moveTo>
                <a:lnTo>
                  <a:pt x="3668" y="9102"/>
                </a:lnTo>
                <a:lnTo>
                  <a:pt x="2328" y="12735"/>
                </a:lnTo>
                <a:lnTo>
                  <a:pt x="1434" y="16110"/>
                </a:lnTo>
                <a:lnTo>
                  <a:pt x="839" y="19313"/>
                </a:lnTo>
                <a:lnTo>
                  <a:pt x="441" y="23353"/>
                </a:lnTo>
                <a:lnTo>
                  <a:pt x="177" y="27951"/>
                </a:lnTo>
                <a:lnTo>
                  <a:pt x="0" y="32921"/>
                </a:lnTo>
                <a:lnTo>
                  <a:pt x="835" y="43855"/>
                </a:lnTo>
                <a:lnTo>
                  <a:pt x="4302" y="76324"/>
                </a:lnTo>
                <a:lnTo>
                  <a:pt x="6560" y="92793"/>
                </a:lnTo>
                <a:lnTo>
                  <a:pt x="11609" y="123791"/>
                </a:lnTo>
                <a:lnTo>
                  <a:pt x="15242" y="138725"/>
                </a:lnTo>
                <a:lnTo>
                  <a:pt x="19569" y="153444"/>
                </a:lnTo>
                <a:lnTo>
                  <a:pt x="24358" y="168018"/>
                </a:lnTo>
                <a:lnTo>
                  <a:pt x="28504" y="179640"/>
                </a:lnTo>
                <a:lnTo>
                  <a:pt x="32219" y="189292"/>
                </a:lnTo>
                <a:lnTo>
                  <a:pt x="35650" y="197632"/>
                </a:lnTo>
                <a:lnTo>
                  <a:pt x="36983" y="202240"/>
                </a:lnTo>
                <a:lnTo>
                  <a:pt x="36920" y="204359"/>
                </a:lnTo>
                <a:lnTo>
                  <a:pt x="35926" y="204820"/>
                </a:lnTo>
                <a:lnTo>
                  <a:pt x="35263" y="203221"/>
                </a:lnTo>
                <a:lnTo>
                  <a:pt x="34821" y="200251"/>
                </a:lnTo>
                <a:lnTo>
                  <a:pt x="34527" y="196366"/>
                </a:lnTo>
                <a:lnTo>
                  <a:pt x="33377" y="192823"/>
                </a:lnTo>
                <a:lnTo>
                  <a:pt x="31659" y="189509"/>
                </a:lnTo>
                <a:lnTo>
                  <a:pt x="29560" y="186347"/>
                </a:lnTo>
                <a:lnTo>
                  <a:pt x="28162" y="181381"/>
                </a:lnTo>
                <a:lnTo>
                  <a:pt x="27229" y="175213"/>
                </a:lnTo>
                <a:lnTo>
                  <a:pt x="26607" y="168244"/>
                </a:lnTo>
                <a:lnTo>
                  <a:pt x="26193" y="161693"/>
                </a:lnTo>
                <a:lnTo>
                  <a:pt x="25733" y="149333"/>
                </a:lnTo>
                <a:lnTo>
                  <a:pt x="25474" y="118013"/>
                </a:lnTo>
                <a:lnTo>
                  <a:pt x="26390" y="108203"/>
                </a:lnTo>
                <a:lnTo>
                  <a:pt x="27953" y="99758"/>
                </a:lnTo>
                <a:lnTo>
                  <a:pt x="29948" y="92222"/>
                </a:lnTo>
                <a:lnTo>
                  <a:pt x="34703" y="76231"/>
                </a:lnTo>
                <a:lnTo>
                  <a:pt x="37305" y="67965"/>
                </a:lnTo>
                <a:lnTo>
                  <a:pt x="39993" y="61503"/>
                </a:lnTo>
                <a:lnTo>
                  <a:pt x="42737" y="56242"/>
                </a:lnTo>
                <a:lnTo>
                  <a:pt x="45519" y="51782"/>
                </a:lnTo>
                <a:lnTo>
                  <a:pt x="49278" y="47856"/>
                </a:lnTo>
                <a:lnTo>
                  <a:pt x="53689" y="44287"/>
                </a:lnTo>
                <a:lnTo>
                  <a:pt x="58535" y="40954"/>
                </a:lnTo>
                <a:lnTo>
                  <a:pt x="63670" y="38733"/>
                </a:lnTo>
                <a:lnTo>
                  <a:pt x="69000" y="37252"/>
                </a:lnTo>
                <a:lnTo>
                  <a:pt x="74457" y="36265"/>
                </a:lnTo>
                <a:lnTo>
                  <a:pt x="79048" y="35607"/>
                </a:lnTo>
                <a:lnTo>
                  <a:pt x="83061" y="35168"/>
                </a:lnTo>
                <a:lnTo>
                  <a:pt x="86688" y="34875"/>
                </a:lnTo>
                <a:lnTo>
                  <a:pt x="91012" y="34681"/>
                </a:lnTo>
                <a:lnTo>
                  <a:pt x="100896" y="34463"/>
                </a:lnTo>
                <a:lnTo>
                  <a:pt x="188241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71"/>
          <p:cNvSpPr/>
          <p:nvPr/>
        </p:nvSpPr>
        <p:spPr>
          <a:xfrm>
            <a:off x="7510503" y="4972050"/>
            <a:ext cx="38060" cy="385763"/>
          </a:xfrm>
          <a:custGeom>
            <a:avLst/>
            <a:gdLst/>
            <a:ahLst/>
            <a:cxnLst/>
            <a:rect l="0" t="0" r="0" b="0"/>
            <a:pathLst>
              <a:path w="38060" h="385763">
                <a:moveTo>
                  <a:pt x="38059" y="0"/>
                </a:moveTo>
                <a:lnTo>
                  <a:pt x="28957" y="9102"/>
                </a:lnTo>
                <a:lnTo>
                  <a:pt x="25324" y="13688"/>
                </a:lnTo>
                <a:lnTo>
                  <a:pt x="21949" y="18650"/>
                </a:lnTo>
                <a:lnTo>
                  <a:pt x="18747" y="23863"/>
                </a:lnTo>
                <a:lnTo>
                  <a:pt x="15660" y="35911"/>
                </a:lnTo>
                <a:lnTo>
                  <a:pt x="12649" y="52516"/>
                </a:lnTo>
                <a:lnTo>
                  <a:pt x="9689" y="72158"/>
                </a:lnTo>
                <a:lnTo>
                  <a:pt x="6763" y="96682"/>
                </a:lnTo>
                <a:lnTo>
                  <a:pt x="972" y="154412"/>
                </a:lnTo>
                <a:lnTo>
                  <a:pt x="0" y="178189"/>
                </a:lnTo>
                <a:lnTo>
                  <a:pt x="304" y="197850"/>
                </a:lnTo>
                <a:lnTo>
                  <a:pt x="1458" y="214768"/>
                </a:lnTo>
                <a:lnTo>
                  <a:pt x="3181" y="232713"/>
                </a:lnTo>
                <a:lnTo>
                  <a:pt x="7635" y="270433"/>
                </a:lnTo>
                <a:lnTo>
                  <a:pt x="11109" y="289826"/>
                </a:lnTo>
                <a:lnTo>
                  <a:pt x="15330" y="309422"/>
                </a:lnTo>
                <a:lnTo>
                  <a:pt x="20049" y="329154"/>
                </a:lnTo>
                <a:lnTo>
                  <a:pt x="24147" y="344213"/>
                </a:lnTo>
                <a:lnTo>
                  <a:pt x="27832" y="356158"/>
                </a:lnTo>
                <a:lnTo>
                  <a:pt x="38059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72"/>
          <p:cNvSpPr/>
          <p:nvPr/>
        </p:nvSpPr>
        <p:spPr>
          <a:xfrm>
            <a:off x="7385684" y="5152072"/>
            <a:ext cx="257176" cy="68581"/>
          </a:xfrm>
          <a:custGeom>
            <a:avLst/>
            <a:gdLst/>
            <a:ahLst/>
            <a:cxnLst/>
            <a:rect l="0" t="0" r="0" b="0"/>
            <a:pathLst>
              <a:path w="257176" h="68581">
                <a:moveTo>
                  <a:pt x="0" y="68580"/>
                </a:moveTo>
                <a:lnTo>
                  <a:pt x="18204" y="59478"/>
                </a:lnTo>
                <a:lnTo>
                  <a:pt x="24519" y="56797"/>
                </a:lnTo>
                <a:lnTo>
                  <a:pt x="29681" y="55010"/>
                </a:lnTo>
                <a:lnTo>
                  <a:pt x="34076" y="53818"/>
                </a:lnTo>
                <a:lnTo>
                  <a:pt x="41768" y="51119"/>
                </a:lnTo>
                <a:lnTo>
                  <a:pt x="63014" y="43040"/>
                </a:lnTo>
                <a:lnTo>
                  <a:pt x="76300" y="39171"/>
                </a:lnTo>
                <a:lnTo>
                  <a:pt x="90872" y="35639"/>
                </a:lnTo>
                <a:lnTo>
                  <a:pt x="106302" y="32332"/>
                </a:lnTo>
                <a:lnTo>
                  <a:pt x="123256" y="29174"/>
                </a:lnTo>
                <a:lnTo>
                  <a:pt x="159874" y="23126"/>
                </a:lnTo>
                <a:lnTo>
                  <a:pt x="175163" y="20180"/>
                </a:lnTo>
                <a:lnTo>
                  <a:pt x="188213" y="1726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73"/>
          <p:cNvSpPr/>
          <p:nvPr/>
        </p:nvSpPr>
        <p:spPr>
          <a:xfrm>
            <a:off x="7685722" y="5066347"/>
            <a:ext cx="161494" cy="248604"/>
          </a:xfrm>
          <a:custGeom>
            <a:avLst/>
            <a:gdLst/>
            <a:ahLst/>
            <a:cxnLst/>
            <a:rect l="0" t="0" r="0" b="0"/>
            <a:pathLst>
              <a:path w="161494" h="248604">
                <a:moveTo>
                  <a:pt x="128587" y="0"/>
                </a:moveTo>
                <a:lnTo>
                  <a:pt x="110385" y="0"/>
                </a:lnTo>
                <a:lnTo>
                  <a:pt x="104069" y="953"/>
                </a:lnTo>
                <a:lnTo>
                  <a:pt x="98907" y="2540"/>
                </a:lnTo>
                <a:lnTo>
                  <a:pt x="94513" y="4551"/>
                </a:lnTo>
                <a:lnTo>
                  <a:pt x="90632" y="6844"/>
                </a:lnTo>
                <a:lnTo>
                  <a:pt x="87091" y="9325"/>
                </a:lnTo>
                <a:lnTo>
                  <a:pt x="83778" y="11932"/>
                </a:lnTo>
                <a:lnTo>
                  <a:pt x="78713" y="17479"/>
                </a:lnTo>
                <a:lnTo>
                  <a:pt x="72478" y="24988"/>
                </a:lnTo>
                <a:lnTo>
                  <a:pt x="65464" y="33804"/>
                </a:lnTo>
                <a:lnTo>
                  <a:pt x="59835" y="40633"/>
                </a:lnTo>
                <a:lnTo>
                  <a:pt x="55130" y="46139"/>
                </a:lnTo>
                <a:lnTo>
                  <a:pt x="51040" y="50762"/>
                </a:lnTo>
                <a:lnTo>
                  <a:pt x="47362" y="55749"/>
                </a:lnTo>
                <a:lnTo>
                  <a:pt x="43957" y="60979"/>
                </a:lnTo>
                <a:lnTo>
                  <a:pt x="40735" y="66370"/>
                </a:lnTo>
                <a:lnTo>
                  <a:pt x="38587" y="70916"/>
                </a:lnTo>
                <a:lnTo>
                  <a:pt x="36200" y="78508"/>
                </a:lnTo>
                <a:lnTo>
                  <a:pt x="35563" y="82819"/>
                </a:lnTo>
                <a:lnTo>
                  <a:pt x="35139" y="87598"/>
                </a:lnTo>
                <a:lnTo>
                  <a:pt x="34457" y="99853"/>
                </a:lnTo>
                <a:lnTo>
                  <a:pt x="37259" y="100859"/>
                </a:lnTo>
                <a:lnTo>
                  <a:pt x="41985" y="101530"/>
                </a:lnTo>
                <a:lnTo>
                  <a:pt x="47992" y="101976"/>
                </a:lnTo>
                <a:lnTo>
                  <a:pt x="57207" y="102473"/>
                </a:lnTo>
                <a:lnTo>
                  <a:pt x="64478" y="102694"/>
                </a:lnTo>
                <a:lnTo>
                  <a:pt x="79446" y="102836"/>
                </a:lnTo>
                <a:lnTo>
                  <a:pt x="117292" y="102868"/>
                </a:lnTo>
                <a:lnTo>
                  <a:pt x="122962" y="103821"/>
                </a:lnTo>
                <a:lnTo>
                  <a:pt x="128647" y="105409"/>
                </a:lnTo>
                <a:lnTo>
                  <a:pt x="134342" y="107420"/>
                </a:lnTo>
                <a:lnTo>
                  <a:pt x="139092" y="108761"/>
                </a:lnTo>
                <a:lnTo>
                  <a:pt x="143210" y="109655"/>
                </a:lnTo>
                <a:lnTo>
                  <a:pt x="146909" y="110251"/>
                </a:lnTo>
                <a:lnTo>
                  <a:pt x="149374" y="111600"/>
                </a:lnTo>
                <a:lnTo>
                  <a:pt x="151018" y="113453"/>
                </a:lnTo>
                <a:lnTo>
                  <a:pt x="153797" y="118051"/>
                </a:lnTo>
                <a:lnTo>
                  <a:pt x="158207" y="123270"/>
                </a:lnTo>
                <a:lnTo>
                  <a:pt x="159763" y="126947"/>
                </a:lnTo>
                <a:lnTo>
                  <a:pt x="160802" y="131304"/>
                </a:lnTo>
                <a:lnTo>
                  <a:pt x="161493" y="136114"/>
                </a:lnTo>
                <a:lnTo>
                  <a:pt x="161002" y="142177"/>
                </a:lnTo>
                <a:lnTo>
                  <a:pt x="159723" y="149078"/>
                </a:lnTo>
                <a:lnTo>
                  <a:pt x="157917" y="156535"/>
                </a:lnTo>
                <a:lnTo>
                  <a:pt x="156713" y="162459"/>
                </a:lnTo>
                <a:lnTo>
                  <a:pt x="155910" y="167361"/>
                </a:lnTo>
                <a:lnTo>
                  <a:pt x="155376" y="171581"/>
                </a:lnTo>
                <a:lnTo>
                  <a:pt x="154066" y="176300"/>
                </a:lnTo>
                <a:lnTo>
                  <a:pt x="152240" y="181351"/>
                </a:lnTo>
                <a:lnTo>
                  <a:pt x="150071" y="186623"/>
                </a:lnTo>
                <a:lnTo>
                  <a:pt x="146720" y="192043"/>
                </a:lnTo>
                <a:lnTo>
                  <a:pt x="142580" y="197561"/>
                </a:lnTo>
                <a:lnTo>
                  <a:pt x="137916" y="203145"/>
                </a:lnTo>
                <a:lnTo>
                  <a:pt x="133854" y="207820"/>
                </a:lnTo>
                <a:lnTo>
                  <a:pt x="130193" y="211889"/>
                </a:lnTo>
                <a:lnTo>
                  <a:pt x="126801" y="215554"/>
                </a:lnTo>
                <a:lnTo>
                  <a:pt x="120729" y="219903"/>
                </a:lnTo>
                <a:lnTo>
                  <a:pt x="112871" y="224707"/>
                </a:lnTo>
                <a:lnTo>
                  <a:pt x="95885" y="234172"/>
                </a:lnTo>
                <a:lnTo>
                  <a:pt x="81986" y="241554"/>
                </a:lnTo>
                <a:lnTo>
                  <a:pt x="75612" y="243904"/>
                </a:lnTo>
                <a:lnTo>
                  <a:pt x="69458" y="245470"/>
                </a:lnTo>
                <a:lnTo>
                  <a:pt x="63450" y="246514"/>
                </a:lnTo>
                <a:lnTo>
                  <a:pt x="55635" y="247210"/>
                </a:lnTo>
                <a:lnTo>
                  <a:pt x="46615" y="247674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39"/>
          <p:cNvSpPr/>
          <p:nvPr/>
        </p:nvSpPr>
        <p:spPr>
          <a:xfrm>
            <a:off x="2223134" y="1680210"/>
            <a:ext cx="445771" cy="505409"/>
          </a:xfrm>
          <a:custGeom>
            <a:avLst/>
            <a:gdLst/>
            <a:ahLst/>
            <a:cxnLst/>
            <a:rect l="0" t="0" r="0" b="0"/>
            <a:pathLst>
              <a:path w="445771" h="505409">
                <a:moveTo>
                  <a:pt x="17145" y="8572"/>
                </a:moveTo>
                <a:lnTo>
                  <a:pt x="17145" y="13123"/>
                </a:lnTo>
                <a:lnTo>
                  <a:pt x="16193" y="14463"/>
                </a:lnTo>
                <a:lnTo>
                  <a:pt x="14605" y="15357"/>
                </a:lnTo>
                <a:lnTo>
                  <a:pt x="12595" y="15953"/>
                </a:lnTo>
                <a:lnTo>
                  <a:pt x="11254" y="17303"/>
                </a:lnTo>
                <a:lnTo>
                  <a:pt x="10360" y="19155"/>
                </a:lnTo>
                <a:lnTo>
                  <a:pt x="9764" y="21342"/>
                </a:lnTo>
                <a:lnTo>
                  <a:pt x="8926" y="33522"/>
                </a:lnTo>
                <a:lnTo>
                  <a:pt x="8678" y="44646"/>
                </a:lnTo>
                <a:lnTo>
                  <a:pt x="7690" y="47861"/>
                </a:lnTo>
                <a:lnTo>
                  <a:pt x="2702" y="56937"/>
                </a:lnTo>
                <a:lnTo>
                  <a:pt x="1201" y="62770"/>
                </a:lnTo>
                <a:lnTo>
                  <a:pt x="159" y="77140"/>
                </a:lnTo>
                <a:lnTo>
                  <a:pt x="21" y="92390"/>
                </a:lnTo>
                <a:lnTo>
                  <a:pt x="0" y="348615"/>
                </a:lnTo>
                <a:lnTo>
                  <a:pt x="953" y="353377"/>
                </a:lnTo>
                <a:lnTo>
                  <a:pt x="5892" y="366536"/>
                </a:lnTo>
                <a:lnTo>
                  <a:pt x="7381" y="380074"/>
                </a:lnTo>
                <a:lnTo>
                  <a:pt x="10583" y="393077"/>
                </a:lnTo>
                <a:lnTo>
                  <a:pt x="15201" y="408567"/>
                </a:lnTo>
                <a:lnTo>
                  <a:pt x="16761" y="422334"/>
                </a:lnTo>
                <a:lnTo>
                  <a:pt x="21583" y="435862"/>
                </a:lnTo>
                <a:lnTo>
                  <a:pt x="25853" y="450657"/>
                </a:lnTo>
                <a:lnTo>
                  <a:pt x="31367" y="459812"/>
                </a:lnTo>
                <a:lnTo>
                  <a:pt x="36253" y="473979"/>
                </a:lnTo>
                <a:lnTo>
                  <a:pt x="39925" y="483072"/>
                </a:lnTo>
                <a:lnTo>
                  <a:pt x="41557" y="490288"/>
                </a:lnTo>
                <a:lnTo>
                  <a:pt x="42945" y="492594"/>
                </a:lnTo>
                <a:lnTo>
                  <a:pt x="44823" y="494131"/>
                </a:lnTo>
                <a:lnTo>
                  <a:pt x="47027" y="495155"/>
                </a:lnTo>
                <a:lnTo>
                  <a:pt x="52016" y="496294"/>
                </a:lnTo>
                <a:lnTo>
                  <a:pt x="54680" y="496598"/>
                </a:lnTo>
                <a:lnTo>
                  <a:pt x="56456" y="497752"/>
                </a:lnTo>
                <a:lnTo>
                  <a:pt x="57640" y="499475"/>
                </a:lnTo>
                <a:lnTo>
                  <a:pt x="58429" y="501576"/>
                </a:lnTo>
                <a:lnTo>
                  <a:pt x="59908" y="502976"/>
                </a:lnTo>
                <a:lnTo>
                  <a:pt x="61846" y="503910"/>
                </a:lnTo>
                <a:lnTo>
                  <a:pt x="66540" y="504947"/>
                </a:lnTo>
                <a:lnTo>
                  <a:pt x="71801" y="505408"/>
                </a:lnTo>
                <a:lnTo>
                  <a:pt x="73585" y="504579"/>
                </a:lnTo>
                <a:lnTo>
                  <a:pt x="74774" y="503073"/>
                </a:lnTo>
                <a:lnTo>
                  <a:pt x="75567" y="501117"/>
                </a:lnTo>
                <a:lnTo>
                  <a:pt x="77048" y="499813"/>
                </a:lnTo>
                <a:lnTo>
                  <a:pt x="78988" y="498944"/>
                </a:lnTo>
                <a:lnTo>
                  <a:pt x="81234" y="498364"/>
                </a:lnTo>
                <a:lnTo>
                  <a:pt x="82731" y="497025"/>
                </a:lnTo>
                <a:lnTo>
                  <a:pt x="83729" y="495180"/>
                </a:lnTo>
                <a:lnTo>
                  <a:pt x="84395" y="492997"/>
                </a:lnTo>
                <a:lnTo>
                  <a:pt x="86743" y="491542"/>
                </a:lnTo>
                <a:lnTo>
                  <a:pt x="98198" y="488542"/>
                </a:lnTo>
                <a:lnTo>
                  <a:pt x="104921" y="484464"/>
                </a:lnTo>
                <a:lnTo>
                  <a:pt x="116998" y="474086"/>
                </a:lnTo>
                <a:lnTo>
                  <a:pt x="128556" y="462863"/>
                </a:lnTo>
                <a:lnTo>
                  <a:pt x="135242" y="457177"/>
                </a:lnTo>
                <a:lnTo>
                  <a:pt x="144563" y="451475"/>
                </a:lnTo>
                <a:lnTo>
                  <a:pt x="147810" y="447668"/>
                </a:lnTo>
                <a:lnTo>
                  <a:pt x="149975" y="443225"/>
                </a:lnTo>
                <a:lnTo>
                  <a:pt x="151419" y="438358"/>
                </a:lnTo>
                <a:lnTo>
                  <a:pt x="158103" y="427871"/>
                </a:lnTo>
                <a:lnTo>
                  <a:pt x="170036" y="413796"/>
                </a:lnTo>
                <a:lnTo>
                  <a:pt x="173365" y="410167"/>
                </a:lnTo>
                <a:lnTo>
                  <a:pt x="175584" y="406794"/>
                </a:lnTo>
                <a:lnTo>
                  <a:pt x="183989" y="387062"/>
                </a:lnTo>
                <a:lnTo>
                  <a:pt x="193577" y="372296"/>
                </a:lnTo>
                <a:lnTo>
                  <a:pt x="198999" y="357667"/>
                </a:lnTo>
                <a:lnTo>
                  <a:pt x="203696" y="348510"/>
                </a:lnTo>
                <a:lnTo>
                  <a:pt x="208959" y="341266"/>
                </a:lnTo>
                <a:lnTo>
                  <a:pt x="210744" y="337048"/>
                </a:lnTo>
                <a:lnTo>
                  <a:pt x="213256" y="322010"/>
                </a:lnTo>
                <a:lnTo>
                  <a:pt x="214000" y="306442"/>
                </a:lnTo>
                <a:lnTo>
                  <a:pt x="214174" y="298756"/>
                </a:lnTo>
                <a:lnTo>
                  <a:pt x="215173" y="296326"/>
                </a:lnTo>
                <a:lnTo>
                  <a:pt x="216791" y="294705"/>
                </a:lnTo>
                <a:lnTo>
                  <a:pt x="218823" y="293625"/>
                </a:lnTo>
                <a:lnTo>
                  <a:pt x="220177" y="291952"/>
                </a:lnTo>
                <a:lnTo>
                  <a:pt x="221080" y="289885"/>
                </a:lnTo>
                <a:lnTo>
                  <a:pt x="222083" y="285047"/>
                </a:lnTo>
                <a:lnTo>
                  <a:pt x="222815" y="270448"/>
                </a:lnTo>
                <a:lnTo>
                  <a:pt x="222881" y="285875"/>
                </a:lnTo>
                <a:lnTo>
                  <a:pt x="222885" y="340515"/>
                </a:lnTo>
                <a:lnTo>
                  <a:pt x="223838" y="345120"/>
                </a:lnTo>
                <a:lnTo>
                  <a:pt x="228777" y="357104"/>
                </a:lnTo>
                <a:lnTo>
                  <a:pt x="230664" y="372297"/>
                </a:lnTo>
                <a:lnTo>
                  <a:pt x="231105" y="383270"/>
                </a:lnTo>
                <a:lnTo>
                  <a:pt x="233841" y="394497"/>
                </a:lnTo>
                <a:lnTo>
                  <a:pt x="238232" y="404884"/>
                </a:lnTo>
                <a:lnTo>
                  <a:pt x="245107" y="416087"/>
                </a:lnTo>
                <a:lnTo>
                  <a:pt x="250452" y="430946"/>
                </a:lnTo>
                <a:lnTo>
                  <a:pt x="255140" y="440134"/>
                </a:lnTo>
                <a:lnTo>
                  <a:pt x="262182" y="450661"/>
                </a:lnTo>
                <a:lnTo>
                  <a:pt x="264163" y="456834"/>
                </a:lnTo>
                <a:lnTo>
                  <a:pt x="265644" y="458861"/>
                </a:lnTo>
                <a:lnTo>
                  <a:pt x="267583" y="460212"/>
                </a:lnTo>
                <a:lnTo>
                  <a:pt x="269829" y="461113"/>
                </a:lnTo>
                <a:lnTo>
                  <a:pt x="271326" y="462666"/>
                </a:lnTo>
                <a:lnTo>
                  <a:pt x="272324" y="464654"/>
                </a:lnTo>
                <a:lnTo>
                  <a:pt x="272990" y="466932"/>
                </a:lnTo>
                <a:lnTo>
                  <a:pt x="274386" y="468450"/>
                </a:lnTo>
                <a:lnTo>
                  <a:pt x="276269" y="469462"/>
                </a:lnTo>
                <a:lnTo>
                  <a:pt x="278477" y="470137"/>
                </a:lnTo>
                <a:lnTo>
                  <a:pt x="279949" y="471540"/>
                </a:lnTo>
                <a:lnTo>
                  <a:pt x="280930" y="473427"/>
                </a:lnTo>
                <a:lnTo>
                  <a:pt x="281585" y="475638"/>
                </a:lnTo>
                <a:lnTo>
                  <a:pt x="282973" y="477112"/>
                </a:lnTo>
                <a:lnTo>
                  <a:pt x="284851" y="478094"/>
                </a:lnTo>
                <a:lnTo>
                  <a:pt x="289478" y="479186"/>
                </a:lnTo>
                <a:lnTo>
                  <a:pt x="303010" y="479944"/>
                </a:lnTo>
                <a:lnTo>
                  <a:pt x="304877" y="479030"/>
                </a:lnTo>
                <a:lnTo>
                  <a:pt x="306121" y="477468"/>
                </a:lnTo>
                <a:lnTo>
                  <a:pt x="306951" y="475475"/>
                </a:lnTo>
                <a:lnTo>
                  <a:pt x="308457" y="474146"/>
                </a:lnTo>
                <a:lnTo>
                  <a:pt x="310413" y="473259"/>
                </a:lnTo>
                <a:lnTo>
                  <a:pt x="312670" y="472669"/>
                </a:lnTo>
                <a:lnTo>
                  <a:pt x="317717" y="469472"/>
                </a:lnTo>
                <a:lnTo>
                  <a:pt x="320396" y="467286"/>
                </a:lnTo>
                <a:lnTo>
                  <a:pt x="323135" y="465829"/>
                </a:lnTo>
                <a:lnTo>
                  <a:pt x="328718" y="464210"/>
                </a:lnTo>
                <a:lnTo>
                  <a:pt x="330588" y="462826"/>
                </a:lnTo>
                <a:lnTo>
                  <a:pt x="331835" y="460950"/>
                </a:lnTo>
                <a:lnTo>
                  <a:pt x="332666" y="458748"/>
                </a:lnTo>
                <a:lnTo>
                  <a:pt x="334173" y="457279"/>
                </a:lnTo>
                <a:lnTo>
                  <a:pt x="336129" y="456300"/>
                </a:lnTo>
                <a:lnTo>
                  <a:pt x="338386" y="455647"/>
                </a:lnTo>
                <a:lnTo>
                  <a:pt x="339891" y="454260"/>
                </a:lnTo>
                <a:lnTo>
                  <a:pt x="340894" y="452382"/>
                </a:lnTo>
                <a:lnTo>
                  <a:pt x="341563" y="450178"/>
                </a:lnTo>
                <a:lnTo>
                  <a:pt x="344846" y="445189"/>
                </a:lnTo>
                <a:lnTo>
                  <a:pt x="357444" y="431406"/>
                </a:lnTo>
                <a:lnTo>
                  <a:pt x="376060" y="412634"/>
                </a:lnTo>
                <a:lnTo>
                  <a:pt x="383990" y="402150"/>
                </a:lnTo>
                <a:lnTo>
                  <a:pt x="393810" y="388078"/>
                </a:lnTo>
                <a:lnTo>
                  <a:pt x="396843" y="384448"/>
                </a:lnTo>
                <a:lnTo>
                  <a:pt x="398864" y="380124"/>
                </a:lnTo>
                <a:lnTo>
                  <a:pt x="402662" y="364936"/>
                </a:lnTo>
                <a:lnTo>
                  <a:pt x="409397" y="349323"/>
                </a:lnTo>
                <a:lnTo>
                  <a:pt x="414682" y="341627"/>
                </a:lnTo>
                <a:lnTo>
                  <a:pt x="416472" y="337289"/>
                </a:lnTo>
                <a:lnTo>
                  <a:pt x="419945" y="322081"/>
                </a:lnTo>
                <a:lnTo>
                  <a:pt x="424132" y="311104"/>
                </a:lnTo>
                <a:lnTo>
                  <a:pt x="429169" y="299876"/>
                </a:lnTo>
                <a:lnTo>
                  <a:pt x="431845" y="294215"/>
                </a:lnTo>
                <a:lnTo>
                  <a:pt x="434819" y="280304"/>
                </a:lnTo>
                <a:lnTo>
                  <a:pt x="437093" y="265549"/>
                </a:lnTo>
                <a:lnTo>
                  <a:pt x="441279" y="252642"/>
                </a:lnTo>
                <a:lnTo>
                  <a:pt x="443774" y="240555"/>
                </a:lnTo>
                <a:lnTo>
                  <a:pt x="444883" y="228833"/>
                </a:lnTo>
                <a:lnTo>
                  <a:pt x="445376" y="217273"/>
                </a:lnTo>
                <a:lnTo>
                  <a:pt x="445693" y="188439"/>
                </a:lnTo>
                <a:lnTo>
                  <a:pt x="445770" y="105488"/>
                </a:lnTo>
                <a:lnTo>
                  <a:pt x="443230" y="94191"/>
                </a:lnTo>
                <a:lnTo>
                  <a:pt x="438985" y="79661"/>
                </a:lnTo>
                <a:lnTo>
                  <a:pt x="438390" y="75967"/>
                </a:lnTo>
                <a:lnTo>
                  <a:pt x="435188" y="69323"/>
                </a:lnTo>
                <a:lnTo>
                  <a:pt x="433000" y="66218"/>
                </a:lnTo>
                <a:lnTo>
                  <a:pt x="430570" y="60227"/>
                </a:lnTo>
                <a:lnTo>
                  <a:pt x="429201" y="51500"/>
                </a:lnTo>
                <a:lnTo>
                  <a:pt x="428701" y="37156"/>
                </a:lnTo>
                <a:lnTo>
                  <a:pt x="428659" y="31436"/>
                </a:lnTo>
                <a:lnTo>
                  <a:pt x="427695" y="29530"/>
                </a:lnTo>
                <a:lnTo>
                  <a:pt x="426101" y="28259"/>
                </a:lnTo>
                <a:lnTo>
                  <a:pt x="424085" y="27411"/>
                </a:lnTo>
                <a:lnTo>
                  <a:pt x="422741" y="25894"/>
                </a:lnTo>
                <a:lnTo>
                  <a:pt x="421845" y="23930"/>
                </a:lnTo>
                <a:lnTo>
                  <a:pt x="421248" y="21668"/>
                </a:lnTo>
                <a:lnTo>
                  <a:pt x="418044" y="16615"/>
                </a:lnTo>
                <a:lnTo>
                  <a:pt x="415856" y="13934"/>
                </a:lnTo>
                <a:lnTo>
                  <a:pt x="414398" y="11194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40"/>
          <p:cNvSpPr/>
          <p:nvPr/>
        </p:nvSpPr>
        <p:spPr>
          <a:xfrm>
            <a:off x="2746057" y="1620202"/>
            <a:ext cx="454344" cy="574317"/>
          </a:xfrm>
          <a:custGeom>
            <a:avLst/>
            <a:gdLst/>
            <a:ahLst/>
            <a:cxnLst/>
            <a:rect l="0" t="0" r="0" b="0"/>
            <a:pathLst>
              <a:path w="454344" h="574317">
                <a:moveTo>
                  <a:pt x="0" y="0"/>
                </a:moveTo>
                <a:lnTo>
                  <a:pt x="0" y="24702"/>
                </a:lnTo>
                <a:lnTo>
                  <a:pt x="953" y="28851"/>
                </a:lnTo>
                <a:lnTo>
                  <a:pt x="6785" y="42353"/>
                </a:lnTo>
                <a:lnTo>
                  <a:pt x="10583" y="56364"/>
                </a:lnTo>
                <a:lnTo>
                  <a:pt x="14228" y="69818"/>
                </a:lnTo>
                <a:lnTo>
                  <a:pt x="15849" y="82148"/>
                </a:lnTo>
                <a:lnTo>
                  <a:pt x="16761" y="99799"/>
                </a:lnTo>
                <a:lnTo>
                  <a:pt x="17031" y="121645"/>
                </a:lnTo>
                <a:lnTo>
                  <a:pt x="17111" y="146216"/>
                </a:lnTo>
                <a:lnTo>
                  <a:pt x="19670" y="160552"/>
                </a:lnTo>
                <a:lnTo>
                  <a:pt x="23030" y="175179"/>
                </a:lnTo>
                <a:lnTo>
                  <a:pt x="23926" y="184414"/>
                </a:lnTo>
                <a:lnTo>
                  <a:pt x="24523" y="194380"/>
                </a:lnTo>
                <a:lnTo>
                  <a:pt x="25187" y="213074"/>
                </a:lnTo>
                <a:lnTo>
                  <a:pt x="25560" y="242203"/>
                </a:lnTo>
                <a:lnTo>
                  <a:pt x="25708" y="320167"/>
                </a:lnTo>
                <a:lnTo>
                  <a:pt x="26664" y="330602"/>
                </a:lnTo>
                <a:lnTo>
                  <a:pt x="28254" y="340417"/>
                </a:lnTo>
                <a:lnTo>
                  <a:pt x="30265" y="349817"/>
                </a:lnTo>
                <a:lnTo>
                  <a:pt x="31607" y="358941"/>
                </a:lnTo>
                <a:lnTo>
                  <a:pt x="33097" y="376699"/>
                </a:lnTo>
                <a:lnTo>
                  <a:pt x="33760" y="394117"/>
                </a:lnTo>
                <a:lnTo>
                  <a:pt x="35007" y="411383"/>
                </a:lnTo>
                <a:lnTo>
                  <a:pt x="38736" y="428582"/>
                </a:lnTo>
                <a:lnTo>
                  <a:pt x="41029" y="445751"/>
                </a:lnTo>
                <a:lnTo>
                  <a:pt x="42048" y="461954"/>
                </a:lnTo>
                <a:lnTo>
                  <a:pt x="42500" y="475505"/>
                </a:lnTo>
                <a:lnTo>
                  <a:pt x="42755" y="489294"/>
                </a:lnTo>
                <a:lnTo>
                  <a:pt x="42861" y="526459"/>
                </a:lnTo>
                <a:lnTo>
                  <a:pt x="42862" y="519026"/>
                </a:lnTo>
                <a:lnTo>
                  <a:pt x="47413" y="506634"/>
                </a:lnTo>
                <a:lnTo>
                  <a:pt x="54794" y="490897"/>
                </a:lnTo>
                <a:lnTo>
                  <a:pt x="60230" y="477256"/>
                </a:lnTo>
                <a:lnTo>
                  <a:pt x="66774" y="462622"/>
                </a:lnTo>
                <a:lnTo>
                  <a:pt x="76032" y="449767"/>
                </a:lnTo>
                <a:lnTo>
                  <a:pt x="81417" y="437704"/>
                </a:lnTo>
                <a:lnTo>
                  <a:pt x="82853" y="431820"/>
                </a:lnTo>
                <a:lnTo>
                  <a:pt x="89529" y="420203"/>
                </a:lnTo>
                <a:lnTo>
                  <a:pt x="97893" y="407737"/>
                </a:lnTo>
                <a:lnTo>
                  <a:pt x="104786" y="392672"/>
                </a:lnTo>
                <a:lnTo>
                  <a:pt x="111024" y="378991"/>
                </a:lnTo>
                <a:lnTo>
                  <a:pt x="114021" y="372675"/>
                </a:lnTo>
                <a:lnTo>
                  <a:pt x="117924" y="367513"/>
                </a:lnTo>
                <a:lnTo>
                  <a:pt x="131566" y="354744"/>
                </a:lnTo>
                <a:lnTo>
                  <a:pt x="142064" y="339318"/>
                </a:lnTo>
                <a:lnTo>
                  <a:pt x="148230" y="328291"/>
                </a:lnTo>
                <a:lnTo>
                  <a:pt x="153112" y="323635"/>
                </a:lnTo>
                <a:lnTo>
                  <a:pt x="166158" y="315923"/>
                </a:lnTo>
                <a:lnTo>
                  <a:pt x="176400" y="311860"/>
                </a:lnTo>
                <a:lnTo>
                  <a:pt x="180465" y="310777"/>
                </a:lnTo>
                <a:lnTo>
                  <a:pt x="184128" y="308150"/>
                </a:lnTo>
                <a:lnTo>
                  <a:pt x="190737" y="300150"/>
                </a:lnTo>
                <a:lnTo>
                  <a:pt x="194785" y="297255"/>
                </a:lnTo>
                <a:lnTo>
                  <a:pt x="204364" y="294039"/>
                </a:lnTo>
                <a:lnTo>
                  <a:pt x="215916" y="292227"/>
                </a:lnTo>
                <a:lnTo>
                  <a:pt x="228352" y="291616"/>
                </a:lnTo>
                <a:lnTo>
                  <a:pt x="242855" y="291485"/>
                </a:lnTo>
                <a:lnTo>
                  <a:pt x="251450" y="291471"/>
                </a:lnTo>
                <a:lnTo>
                  <a:pt x="253359" y="292421"/>
                </a:lnTo>
                <a:lnTo>
                  <a:pt x="254631" y="294008"/>
                </a:lnTo>
                <a:lnTo>
                  <a:pt x="255479" y="296018"/>
                </a:lnTo>
                <a:lnTo>
                  <a:pt x="262731" y="306087"/>
                </a:lnTo>
                <a:lnTo>
                  <a:pt x="264407" y="311616"/>
                </a:lnTo>
                <a:lnTo>
                  <a:pt x="266759" y="314424"/>
                </a:lnTo>
                <a:lnTo>
                  <a:pt x="274452" y="320084"/>
                </a:lnTo>
                <a:lnTo>
                  <a:pt x="277266" y="323879"/>
                </a:lnTo>
                <a:lnTo>
                  <a:pt x="279141" y="328315"/>
                </a:lnTo>
                <a:lnTo>
                  <a:pt x="284321" y="343658"/>
                </a:lnTo>
                <a:lnTo>
                  <a:pt x="288290" y="353715"/>
                </a:lnTo>
                <a:lnTo>
                  <a:pt x="293378" y="370472"/>
                </a:lnTo>
                <a:lnTo>
                  <a:pt x="300604" y="386312"/>
                </a:lnTo>
                <a:lnTo>
                  <a:pt x="305052" y="397437"/>
                </a:lnTo>
                <a:lnTo>
                  <a:pt x="307556" y="413457"/>
                </a:lnTo>
                <a:lnTo>
                  <a:pt x="309250" y="426565"/>
                </a:lnTo>
                <a:lnTo>
                  <a:pt x="313022" y="440092"/>
                </a:lnTo>
                <a:lnTo>
                  <a:pt x="315950" y="454671"/>
                </a:lnTo>
                <a:lnTo>
                  <a:pt x="316817" y="469574"/>
                </a:lnTo>
                <a:lnTo>
                  <a:pt x="317891" y="474022"/>
                </a:lnTo>
                <a:lnTo>
                  <a:pt x="323002" y="485785"/>
                </a:lnTo>
                <a:lnTo>
                  <a:pt x="324939" y="499960"/>
                </a:lnTo>
                <a:lnTo>
                  <a:pt x="325393" y="507319"/>
                </a:lnTo>
                <a:lnTo>
                  <a:pt x="326466" y="510615"/>
                </a:lnTo>
                <a:lnTo>
                  <a:pt x="330198" y="516818"/>
                </a:lnTo>
                <a:lnTo>
                  <a:pt x="332493" y="525289"/>
                </a:lnTo>
                <a:lnTo>
                  <a:pt x="333104" y="530215"/>
                </a:lnTo>
                <a:lnTo>
                  <a:pt x="334464" y="533500"/>
                </a:lnTo>
                <a:lnTo>
                  <a:pt x="336324" y="535689"/>
                </a:lnTo>
                <a:lnTo>
                  <a:pt x="338516" y="537148"/>
                </a:lnTo>
                <a:lnTo>
                  <a:pt x="339977" y="539074"/>
                </a:lnTo>
                <a:lnTo>
                  <a:pt x="340952" y="541310"/>
                </a:lnTo>
                <a:lnTo>
                  <a:pt x="342034" y="546335"/>
                </a:lnTo>
                <a:lnTo>
                  <a:pt x="342515" y="551743"/>
                </a:lnTo>
                <a:lnTo>
                  <a:pt x="343596" y="553566"/>
                </a:lnTo>
                <a:lnTo>
                  <a:pt x="345269" y="554782"/>
                </a:lnTo>
                <a:lnTo>
                  <a:pt x="347337" y="555592"/>
                </a:lnTo>
                <a:lnTo>
                  <a:pt x="348715" y="557085"/>
                </a:lnTo>
                <a:lnTo>
                  <a:pt x="349634" y="559032"/>
                </a:lnTo>
                <a:lnTo>
                  <a:pt x="350656" y="563736"/>
                </a:lnTo>
                <a:lnTo>
                  <a:pt x="351109" y="569002"/>
                </a:lnTo>
                <a:lnTo>
                  <a:pt x="352183" y="570787"/>
                </a:lnTo>
                <a:lnTo>
                  <a:pt x="353851" y="571977"/>
                </a:lnTo>
                <a:lnTo>
                  <a:pt x="358244" y="573300"/>
                </a:lnTo>
                <a:lnTo>
                  <a:pt x="371614" y="574218"/>
                </a:lnTo>
                <a:lnTo>
                  <a:pt x="380089" y="574316"/>
                </a:lnTo>
                <a:lnTo>
                  <a:pt x="381980" y="573378"/>
                </a:lnTo>
                <a:lnTo>
                  <a:pt x="383241" y="571799"/>
                </a:lnTo>
                <a:lnTo>
                  <a:pt x="384081" y="569795"/>
                </a:lnTo>
                <a:lnTo>
                  <a:pt x="386547" y="568458"/>
                </a:lnTo>
                <a:lnTo>
                  <a:pt x="394366" y="566973"/>
                </a:lnTo>
                <a:lnTo>
                  <a:pt x="397213" y="565625"/>
                </a:lnTo>
                <a:lnTo>
                  <a:pt x="399111" y="563773"/>
                </a:lnTo>
                <a:lnTo>
                  <a:pt x="402173" y="559176"/>
                </a:lnTo>
                <a:lnTo>
                  <a:pt x="406708" y="553958"/>
                </a:lnTo>
                <a:lnTo>
                  <a:pt x="419168" y="545665"/>
                </a:lnTo>
                <a:lnTo>
                  <a:pt x="426962" y="537475"/>
                </a:lnTo>
                <a:lnTo>
                  <a:pt x="439245" y="522155"/>
                </a:lnTo>
                <a:lnTo>
                  <a:pt x="454343" y="505778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41"/>
          <p:cNvSpPr/>
          <p:nvPr/>
        </p:nvSpPr>
        <p:spPr>
          <a:xfrm>
            <a:off x="3243262" y="1920239"/>
            <a:ext cx="274321" cy="238316"/>
          </a:xfrm>
          <a:custGeom>
            <a:avLst/>
            <a:gdLst/>
            <a:ahLst/>
            <a:cxnLst/>
            <a:rect l="0" t="0" r="0" b="0"/>
            <a:pathLst>
              <a:path w="274321" h="238316">
                <a:moveTo>
                  <a:pt x="137160" y="0"/>
                </a:moveTo>
                <a:lnTo>
                  <a:pt x="82867" y="0"/>
                </a:lnTo>
                <a:lnTo>
                  <a:pt x="80962" y="953"/>
                </a:lnTo>
                <a:lnTo>
                  <a:pt x="79692" y="2541"/>
                </a:lnTo>
                <a:lnTo>
                  <a:pt x="78846" y="4551"/>
                </a:lnTo>
                <a:lnTo>
                  <a:pt x="76376" y="5892"/>
                </a:lnTo>
                <a:lnTo>
                  <a:pt x="68552" y="7381"/>
                </a:lnTo>
                <a:lnTo>
                  <a:pt x="61265" y="10583"/>
                </a:lnTo>
                <a:lnTo>
                  <a:pt x="57988" y="12771"/>
                </a:lnTo>
                <a:lnTo>
                  <a:pt x="51808" y="15201"/>
                </a:lnTo>
                <a:lnTo>
                  <a:pt x="48826" y="15849"/>
                </a:lnTo>
                <a:lnTo>
                  <a:pt x="46838" y="17234"/>
                </a:lnTo>
                <a:lnTo>
                  <a:pt x="45513" y="19109"/>
                </a:lnTo>
                <a:lnTo>
                  <a:pt x="44629" y="21312"/>
                </a:lnTo>
                <a:lnTo>
                  <a:pt x="41108" y="26300"/>
                </a:lnTo>
                <a:lnTo>
                  <a:pt x="38835" y="28963"/>
                </a:lnTo>
                <a:lnTo>
                  <a:pt x="36368" y="30739"/>
                </a:lnTo>
                <a:lnTo>
                  <a:pt x="31086" y="32712"/>
                </a:lnTo>
                <a:lnTo>
                  <a:pt x="29296" y="34191"/>
                </a:lnTo>
                <a:lnTo>
                  <a:pt x="28103" y="36129"/>
                </a:lnTo>
                <a:lnTo>
                  <a:pt x="27308" y="38374"/>
                </a:lnTo>
                <a:lnTo>
                  <a:pt x="24873" y="40823"/>
                </a:lnTo>
                <a:lnTo>
                  <a:pt x="17087" y="46084"/>
                </a:lnTo>
                <a:lnTo>
                  <a:pt x="14249" y="48820"/>
                </a:lnTo>
                <a:lnTo>
                  <a:pt x="12357" y="51597"/>
                </a:lnTo>
                <a:lnTo>
                  <a:pt x="10254" y="57222"/>
                </a:lnTo>
                <a:lnTo>
                  <a:pt x="9320" y="62898"/>
                </a:lnTo>
                <a:lnTo>
                  <a:pt x="8118" y="65744"/>
                </a:lnTo>
                <a:lnTo>
                  <a:pt x="4243" y="71447"/>
                </a:lnTo>
                <a:lnTo>
                  <a:pt x="1886" y="77157"/>
                </a:lnTo>
                <a:lnTo>
                  <a:pt x="838" y="82870"/>
                </a:lnTo>
                <a:lnTo>
                  <a:pt x="373" y="88584"/>
                </a:lnTo>
                <a:lnTo>
                  <a:pt x="165" y="94298"/>
                </a:lnTo>
                <a:lnTo>
                  <a:pt x="33" y="105728"/>
                </a:lnTo>
                <a:lnTo>
                  <a:pt x="0" y="165600"/>
                </a:lnTo>
                <a:lnTo>
                  <a:pt x="952" y="168503"/>
                </a:lnTo>
                <a:lnTo>
                  <a:pt x="4551" y="174268"/>
                </a:lnTo>
                <a:lnTo>
                  <a:pt x="6785" y="180005"/>
                </a:lnTo>
                <a:lnTo>
                  <a:pt x="7381" y="182869"/>
                </a:lnTo>
                <a:lnTo>
                  <a:pt x="10583" y="188590"/>
                </a:lnTo>
                <a:lnTo>
                  <a:pt x="15181" y="194308"/>
                </a:lnTo>
                <a:lnTo>
                  <a:pt x="20400" y="200024"/>
                </a:lnTo>
                <a:lnTo>
                  <a:pt x="22172" y="202882"/>
                </a:lnTo>
                <a:lnTo>
                  <a:pt x="24142" y="208598"/>
                </a:lnTo>
                <a:lnTo>
                  <a:pt x="27557" y="214313"/>
                </a:lnTo>
                <a:lnTo>
                  <a:pt x="29801" y="217170"/>
                </a:lnTo>
                <a:lnTo>
                  <a:pt x="32295" y="222886"/>
                </a:lnTo>
                <a:lnTo>
                  <a:pt x="32960" y="225743"/>
                </a:lnTo>
                <a:lnTo>
                  <a:pt x="34356" y="227648"/>
                </a:lnTo>
                <a:lnTo>
                  <a:pt x="36239" y="228918"/>
                </a:lnTo>
                <a:lnTo>
                  <a:pt x="40871" y="230329"/>
                </a:lnTo>
                <a:lnTo>
                  <a:pt x="48834" y="231124"/>
                </a:lnTo>
                <a:lnTo>
                  <a:pt x="54407" y="231309"/>
                </a:lnTo>
                <a:lnTo>
                  <a:pt x="56273" y="230407"/>
                </a:lnTo>
                <a:lnTo>
                  <a:pt x="57518" y="228852"/>
                </a:lnTo>
                <a:lnTo>
                  <a:pt x="58348" y="226863"/>
                </a:lnTo>
                <a:lnTo>
                  <a:pt x="64067" y="219513"/>
                </a:lnTo>
                <a:lnTo>
                  <a:pt x="67476" y="217780"/>
                </a:lnTo>
                <a:lnTo>
                  <a:pt x="71654" y="216624"/>
                </a:lnTo>
                <a:lnTo>
                  <a:pt x="76345" y="215854"/>
                </a:lnTo>
                <a:lnTo>
                  <a:pt x="84096" y="212458"/>
                </a:lnTo>
                <a:lnTo>
                  <a:pt x="90716" y="207773"/>
                </a:lnTo>
                <a:lnTo>
                  <a:pt x="96833" y="202517"/>
                </a:lnTo>
                <a:lnTo>
                  <a:pt x="100750" y="200734"/>
                </a:lnTo>
                <a:lnTo>
                  <a:pt x="105267" y="199545"/>
                </a:lnTo>
                <a:lnTo>
                  <a:pt x="110183" y="198753"/>
                </a:lnTo>
                <a:lnTo>
                  <a:pt x="113460" y="197272"/>
                </a:lnTo>
                <a:lnTo>
                  <a:pt x="115645" y="195333"/>
                </a:lnTo>
                <a:lnTo>
                  <a:pt x="117102" y="193087"/>
                </a:lnTo>
                <a:lnTo>
                  <a:pt x="123801" y="188052"/>
                </a:lnTo>
                <a:lnTo>
                  <a:pt x="132175" y="182639"/>
                </a:lnTo>
                <a:lnTo>
                  <a:pt x="139072" y="177058"/>
                </a:lnTo>
                <a:lnTo>
                  <a:pt x="141292" y="174237"/>
                </a:lnTo>
                <a:lnTo>
                  <a:pt x="143759" y="168561"/>
                </a:lnTo>
                <a:lnTo>
                  <a:pt x="147396" y="162864"/>
                </a:lnTo>
                <a:lnTo>
                  <a:pt x="152186" y="157157"/>
                </a:lnTo>
                <a:lnTo>
                  <a:pt x="157491" y="151445"/>
                </a:lnTo>
                <a:lnTo>
                  <a:pt x="159286" y="147636"/>
                </a:lnTo>
                <a:lnTo>
                  <a:pt x="160484" y="143192"/>
                </a:lnTo>
                <a:lnTo>
                  <a:pt x="161282" y="138324"/>
                </a:lnTo>
                <a:lnTo>
                  <a:pt x="162766" y="134126"/>
                </a:lnTo>
                <a:lnTo>
                  <a:pt x="166955" y="126922"/>
                </a:lnTo>
                <a:lnTo>
                  <a:pt x="168453" y="122715"/>
                </a:lnTo>
                <a:lnTo>
                  <a:pt x="169452" y="118005"/>
                </a:lnTo>
                <a:lnTo>
                  <a:pt x="170118" y="112960"/>
                </a:lnTo>
                <a:lnTo>
                  <a:pt x="170562" y="108644"/>
                </a:lnTo>
                <a:lnTo>
                  <a:pt x="171055" y="101309"/>
                </a:lnTo>
                <a:lnTo>
                  <a:pt x="171275" y="94874"/>
                </a:lnTo>
                <a:lnTo>
                  <a:pt x="171398" y="83356"/>
                </a:lnTo>
                <a:lnTo>
                  <a:pt x="171415" y="78431"/>
                </a:lnTo>
                <a:lnTo>
                  <a:pt x="172379" y="75147"/>
                </a:lnTo>
                <a:lnTo>
                  <a:pt x="173975" y="72958"/>
                </a:lnTo>
                <a:lnTo>
                  <a:pt x="175990" y="71499"/>
                </a:lnTo>
                <a:lnTo>
                  <a:pt x="177335" y="69574"/>
                </a:lnTo>
                <a:lnTo>
                  <a:pt x="178828" y="64894"/>
                </a:lnTo>
                <a:lnTo>
                  <a:pt x="179226" y="61360"/>
                </a:lnTo>
                <a:lnTo>
                  <a:pt x="179492" y="57100"/>
                </a:lnTo>
                <a:lnTo>
                  <a:pt x="179668" y="52354"/>
                </a:lnTo>
                <a:lnTo>
                  <a:pt x="180739" y="48238"/>
                </a:lnTo>
                <a:lnTo>
                  <a:pt x="184468" y="41124"/>
                </a:lnTo>
                <a:lnTo>
                  <a:pt x="186761" y="34788"/>
                </a:lnTo>
                <a:lnTo>
                  <a:pt x="187780" y="28797"/>
                </a:lnTo>
                <a:lnTo>
                  <a:pt x="188233" y="22959"/>
                </a:lnTo>
                <a:lnTo>
                  <a:pt x="188434" y="17189"/>
                </a:lnTo>
                <a:lnTo>
                  <a:pt x="188574" y="4769"/>
                </a:lnTo>
                <a:lnTo>
                  <a:pt x="188591" y="10079"/>
                </a:lnTo>
                <a:lnTo>
                  <a:pt x="188592" y="12435"/>
                </a:lnTo>
                <a:lnTo>
                  <a:pt x="187640" y="14957"/>
                </a:lnTo>
                <a:lnTo>
                  <a:pt x="184043" y="20301"/>
                </a:lnTo>
                <a:lnTo>
                  <a:pt x="181809" y="25850"/>
                </a:lnTo>
                <a:lnTo>
                  <a:pt x="181214" y="28664"/>
                </a:lnTo>
                <a:lnTo>
                  <a:pt x="180817" y="33397"/>
                </a:lnTo>
                <a:lnTo>
                  <a:pt x="180552" y="39410"/>
                </a:lnTo>
                <a:lnTo>
                  <a:pt x="180258" y="53711"/>
                </a:lnTo>
                <a:lnTo>
                  <a:pt x="180032" y="112723"/>
                </a:lnTo>
                <a:lnTo>
                  <a:pt x="180981" y="119917"/>
                </a:lnTo>
                <a:lnTo>
                  <a:pt x="182567" y="126617"/>
                </a:lnTo>
                <a:lnTo>
                  <a:pt x="184576" y="132989"/>
                </a:lnTo>
                <a:lnTo>
                  <a:pt x="186868" y="139142"/>
                </a:lnTo>
                <a:lnTo>
                  <a:pt x="189349" y="145149"/>
                </a:lnTo>
                <a:lnTo>
                  <a:pt x="191955" y="151059"/>
                </a:lnTo>
                <a:lnTo>
                  <a:pt x="193692" y="156903"/>
                </a:lnTo>
                <a:lnTo>
                  <a:pt x="194851" y="162705"/>
                </a:lnTo>
                <a:lnTo>
                  <a:pt x="195623" y="168478"/>
                </a:lnTo>
                <a:lnTo>
                  <a:pt x="197090" y="175184"/>
                </a:lnTo>
                <a:lnTo>
                  <a:pt x="199021" y="182512"/>
                </a:lnTo>
                <a:lnTo>
                  <a:pt x="201261" y="190255"/>
                </a:lnTo>
                <a:lnTo>
                  <a:pt x="203707" y="196369"/>
                </a:lnTo>
                <a:lnTo>
                  <a:pt x="206289" y="201398"/>
                </a:lnTo>
                <a:lnTo>
                  <a:pt x="208964" y="205703"/>
                </a:lnTo>
                <a:lnTo>
                  <a:pt x="214475" y="213026"/>
                </a:lnTo>
                <a:lnTo>
                  <a:pt x="217279" y="216313"/>
                </a:lnTo>
                <a:lnTo>
                  <a:pt x="219147" y="219456"/>
                </a:lnTo>
                <a:lnTo>
                  <a:pt x="221224" y="225489"/>
                </a:lnTo>
                <a:lnTo>
                  <a:pt x="224687" y="231345"/>
                </a:lnTo>
                <a:lnTo>
                  <a:pt x="226944" y="234240"/>
                </a:lnTo>
                <a:lnTo>
                  <a:pt x="229401" y="236170"/>
                </a:lnTo>
                <a:lnTo>
                  <a:pt x="231991" y="237457"/>
                </a:lnTo>
                <a:lnTo>
                  <a:pt x="234671" y="238315"/>
                </a:lnTo>
                <a:lnTo>
                  <a:pt x="236457" y="237934"/>
                </a:lnTo>
                <a:lnTo>
                  <a:pt x="237648" y="236728"/>
                </a:lnTo>
                <a:lnTo>
                  <a:pt x="238442" y="234971"/>
                </a:lnTo>
                <a:lnTo>
                  <a:pt x="244111" y="227948"/>
                </a:lnTo>
                <a:lnTo>
                  <a:pt x="246560" y="226261"/>
                </a:lnTo>
                <a:lnTo>
                  <a:pt x="251822" y="224386"/>
                </a:lnTo>
                <a:lnTo>
                  <a:pt x="253607" y="222933"/>
                </a:lnTo>
                <a:lnTo>
                  <a:pt x="254796" y="221012"/>
                </a:lnTo>
                <a:lnTo>
                  <a:pt x="255589" y="218779"/>
                </a:lnTo>
                <a:lnTo>
                  <a:pt x="257070" y="217290"/>
                </a:lnTo>
                <a:lnTo>
                  <a:pt x="259010" y="216298"/>
                </a:lnTo>
                <a:lnTo>
                  <a:pt x="261256" y="215636"/>
                </a:lnTo>
                <a:lnTo>
                  <a:pt x="262753" y="214243"/>
                </a:lnTo>
                <a:lnTo>
                  <a:pt x="263751" y="212361"/>
                </a:lnTo>
                <a:lnTo>
                  <a:pt x="264860" y="207731"/>
                </a:lnTo>
                <a:lnTo>
                  <a:pt x="265353" y="202497"/>
                </a:lnTo>
                <a:lnTo>
                  <a:pt x="265572" y="196997"/>
                </a:lnTo>
                <a:lnTo>
                  <a:pt x="265631" y="194196"/>
                </a:lnTo>
                <a:lnTo>
                  <a:pt x="266622" y="192329"/>
                </a:lnTo>
                <a:lnTo>
                  <a:pt x="268236" y="191085"/>
                </a:lnTo>
                <a:lnTo>
                  <a:pt x="270264" y="190255"/>
                </a:lnTo>
                <a:lnTo>
                  <a:pt x="271616" y="188749"/>
                </a:lnTo>
                <a:lnTo>
                  <a:pt x="272517" y="186793"/>
                </a:lnTo>
                <a:lnTo>
                  <a:pt x="274320" y="180023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2"/>
          <p:cNvSpPr/>
          <p:nvPr/>
        </p:nvSpPr>
        <p:spPr>
          <a:xfrm>
            <a:off x="3714750" y="1620202"/>
            <a:ext cx="197168" cy="505747"/>
          </a:xfrm>
          <a:custGeom>
            <a:avLst/>
            <a:gdLst/>
            <a:ahLst/>
            <a:cxnLst/>
            <a:rect l="0" t="0" r="0" b="0"/>
            <a:pathLst>
              <a:path w="197168" h="505747">
                <a:moveTo>
                  <a:pt x="8572" y="0"/>
                </a:moveTo>
                <a:lnTo>
                  <a:pt x="8572" y="11932"/>
                </a:lnTo>
                <a:lnTo>
                  <a:pt x="4021" y="24702"/>
                </a:lnTo>
                <a:lnTo>
                  <a:pt x="1787" y="37649"/>
                </a:lnTo>
                <a:lnTo>
                  <a:pt x="794" y="51975"/>
                </a:lnTo>
                <a:lnTo>
                  <a:pt x="353" y="64693"/>
                </a:lnTo>
                <a:lnTo>
                  <a:pt x="46" y="103487"/>
                </a:lnTo>
                <a:lnTo>
                  <a:pt x="0" y="473109"/>
                </a:lnTo>
                <a:lnTo>
                  <a:pt x="952" y="475426"/>
                </a:lnTo>
                <a:lnTo>
                  <a:pt x="2540" y="476971"/>
                </a:lnTo>
                <a:lnTo>
                  <a:pt x="4550" y="478000"/>
                </a:lnTo>
                <a:lnTo>
                  <a:pt x="5891" y="479639"/>
                </a:lnTo>
                <a:lnTo>
                  <a:pt x="6785" y="481685"/>
                </a:lnTo>
                <a:lnTo>
                  <a:pt x="7380" y="484001"/>
                </a:lnTo>
                <a:lnTo>
                  <a:pt x="8730" y="485545"/>
                </a:lnTo>
                <a:lnTo>
                  <a:pt x="10583" y="486574"/>
                </a:lnTo>
                <a:lnTo>
                  <a:pt x="12770" y="487260"/>
                </a:lnTo>
                <a:lnTo>
                  <a:pt x="14228" y="488670"/>
                </a:lnTo>
                <a:lnTo>
                  <a:pt x="15200" y="490563"/>
                </a:lnTo>
                <a:lnTo>
                  <a:pt x="15849" y="492777"/>
                </a:lnTo>
                <a:lnTo>
                  <a:pt x="17233" y="494253"/>
                </a:lnTo>
                <a:lnTo>
                  <a:pt x="19109" y="495237"/>
                </a:lnTo>
                <a:lnTo>
                  <a:pt x="23733" y="496330"/>
                </a:lnTo>
                <a:lnTo>
                  <a:pt x="28962" y="496816"/>
                </a:lnTo>
                <a:lnTo>
                  <a:pt x="30738" y="497898"/>
                </a:lnTo>
                <a:lnTo>
                  <a:pt x="31922" y="499572"/>
                </a:lnTo>
                <a:lnTo>
                  <a:pt x="32711" y="501641"/>
                </a:lnTo>
                <a:lnTo>
                  <a:pt x="34190" y="503020"/>
                </a:lnTo>
                <a:lnTo>
                  <a:pt x="36128" y="503939"/>
                </a:lnTo>
                <a:lnTo>
                  <a:pt x="40821" y="504960"/>
                </a:lnTo>
                <a:lnTo>
                  <a:pt x="46082" y="505414"/>
                </a:lnTo>
                <a:lnTo>
                  <a:pt x="49772" y="505536"/>
                </a:lnTo>
                <a:lnTo>
                  <a:pt x="70277" y="505746"/>
                </a:lnTo>
                <a:lnTo>
                  <a:pt x="73521" y="504804"/>
                </a:lnTo>
                <a:lnTo>
                  <a:pt x="79666" y="501217"/>
                </a:lnTo>
                <a:lnTo>
                  <a:pt x="83590" y="498927"/>
                </a:lnTo>
                <a:lnTo>
                  <a:pt x="88112" y="496448"/>
                </a:lnTo>
                <a:lnTo>
                  <a:pt x="93031" y="493843"/>
                </a:lnTo>
                <a:lnTo>
                  <a:pt x="97263" y="492106"/>
                </a:lnTo>
                <a:lnTo>
                  <a:pt x="101037" y="490948"/>
                </a:lnTo>
                <a:lnTo>
                  <a:pt x="104506" y="490176"/>
                </a:lnTo>
                <a:lnTo>
                  <a:pt x="108723" y="488709"/>
                </a:lnTo>
                <a:lnTo>
                  <a:pt x="113439" y="486779"/>
                </a:lnTo>
                <a:lnTo>
                  <a:pt x="118488" y="484539"/>
                </a:lnTo>
                <a:lnTo>
                  <a:pt x="123760" y="483046"/>
                </a:lnTo>
                <a:lnTo>
                  <a:pt x="129179" y="482051"/>
                </a:lnTo>
                <a:lnTo>
                  <a:pt x="134697" y="481387"/>
                </a:lnTo>
                <a:lnTo>
                  <a:pt x="140280" y="479992"/>
                </a:lnTo>
                <a:lnTo>
                  <a:pt x="145907" y="478110"/>
                </a:lnTo>
                <a:lnTo>
                  <a:pt x="151564" y="475903"/>
                </a:lnTo>
                <a:lnTo>
                  <a:pt x="155335" y="473478"/>
                </a:lnTo>
                <a:lnTo>
                  <a:pt x="157849" y="470910"/>
                </a:lnTo>
                <a:lnTo>
                  <a:pt x="159525" y="468245"/>
                </a:lnTo>
                <a:lnTo>
                  <a:pt x="161595" y="466468"/>
                </a:lnTo>
                <a:lnTo>
                  <a:pt x="163927" y="465284"/>
                </a:lnTo>
                <a:lnTo>
                  <a:pt x="169059" y="463968"/>
                </a:lnTo>
                <a:lnTo>
                  <a:pt x="174514" y="463383"/>
                </a:lnTo>
                <a:lnTo>
                  <a:pt x="177303" y="462274"/>
                </a:lnTo>
                <a:lnTo>
                  <a:pt x="182941" y="458503"/>
                </a:lnTo>
                <a:lnTo>
                  <a:pt x="184826" y="456164"/>
                </a:lnTo>
                <a:lnTo>
                  <a:pt x="186082" y="453652"/>
                </a:lnTo>
                <a:lnTo>
                  <a:pt x="186919" y="451025"/>
                </a:lnTo>
                <a:lnTo>
                  <a:pt x="188430" y="449273"/>
                </a:lnTo>
                <a:lnTo>
                  <a:pt x="190390" y="448105"/>
                </a:lnTo>
                <a:lnTo>
                  <a:pt x="197167" y="44577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3"/>
          <p:cNvSpPr/>
          <p:nvPr/>
        </p:nvSpPr>
        <p:spPr>
          <a:xfrm>
            <a:off x="3594734" y="1825942"/>
            <a:ext cx="308612" cy="42864"/>
          </a:xfrm>
          <a:custGeom>
            <a:avLst/>
            <a:gdLst/>
            <a:ahLst/>
            <a:cxnLst/>
            <a:rect l="0" t="0" r="0" b="0"/>
            <a:pathLst>
              <a:path w="308612" h="42864">
                <a:moveTo>
                  <a:pt x="0" y="42863"/>
                </a:moveTo>
                <a:lnTo>
                  <a:pt x="27532" y="42863"/>
                </a:lnTo>
                <a:lnTo>
                  <a:pt x="31690" y="41910"/>
                </a:lnTo>
                <a:lnTo>
                  <a:pt x="36367" y="40322"/>
                </a:lnTo>
                <a:lnTo>
                  <a:pt x="41390" y="38312"/>
                </a:lnTo>
                <a:lnTo>
                  <a:pt x="46643" y="36019"/>
                </a:lnTo>
                <a:lnTo>
                  <a:pt x="57561" y="30931"/>
                </a:lnTo>
                <a:lnTo>
                  <a:pt x="64092" y="29193"/>
                </a:lnTo>
                <a:lnTo>
                  <a:pt x="71303" y="28035"/>
                </a:lnTo>
                <a:lnTo>
                  <a:pt x="78968" y="27262"/>
                </a:lnTo>
                <a:lnTo>
                  <a:pt x="86935" y="25795"/>
                </a:lnTo>
                <a:lnTo>
                  <a:pt x="95105" y="23864"/>
                </a:lnTo>
                <a:lnTo>
                  <a:pt x="103408" y="21624"/>
                </a:lnTo>
                <a:lnTo>
                  <a:pt x="111801" y="20131"/>
                </a:lnTo>
                <a:lnTo>
                  <a:pt x="120255" y="19136"/>
                </a:lnTo>
                <a:lnTo>
                  <a:pt x="128748" y="18472"/>
                </a:lnTo>
                <a:lnTo>
                  <a:pt x="137267" y="18030"/>
                </a:lnTo>
                <a:lnTo>
                  <a:pt x="154353" y="17538"/>
                </a:lnTo>
                <a:lnTo>
                  <a:pt x="210296" y="17179"/>
                </a:lnTo>
                <a:lnTo>
                  <a:pt x="220207" y="16216"/>
                </a:lnTo>
                <a:lnTo>
                  <a:pt x="229673" y="14620"/>
                </a:lnTo>
                <a:lnTo>
                  <a:pt x="238840" y="12605"/>
                </a:lnTo>
                <a:lnTo>
                  <a:pt x="247809" y="11260"/>
                </a:lnTo>
                <a:lnTo>
                  <a:pt x="256646" y="10365"/>
                </a:lnTo>
                <a:lnTo>
                  <a:pt x="272181" y="9369"/>
                </a:lnTo>
                <a:lnTo>
                  <a:pt x="282259" y="8927"/>
                </a:lnTo>
                <a:lnTo>
                  <a:pt x="293289" y="8677"/>
                </a:lnTo>
                <a:lnTo>
                  <a:pt x="302589" y="8604"/>
                </a:lnTo>
                <a:lnTo>
                  <a:pt x="304596" y="7641"/>
                </a:lnTo>
                <a:lnTo>
                  <a:pt x="305934" y="6046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4"/>
          <p:cNvSpPr/>
          <p:nvPr/>
        </p:nvSpPr>
        <p:spPr>
          <a:xfrm>
            <a:off x="4143375" y="1603067"/>
            <a:ext cx="265746" cy="411471"/>
          </a:xfrm>
          <a:custGeom>
            <a:avLst/>
            <a:gdLst/>
            <a:ahLst/>
            <a:cxnLst/>
            <a:rect l="0" t="0" r="0" b="0"/>
            <a:pathLst>
              <a:path w="265746" h="411471">
                <a:moveTo>
                  <a:pt x="60007" y="77143"/>
                </a:moveTo>
                <a:lnTo>
                  <a:pt x="60007" y="65211"/>
                </a:lnTo>
                <a:lnTo>
                  <a:pt x="60960" y="62521"/>
                </a:lnTo>
                <a:lnTo>
                  <a:pt x="64558" y="56991"/>
                </a:lnTo>
                <a:lnTo>
                  <a:pt x="71872" y="48819"/>
                </a:lnTo>
                <a:lnTo>
                  <a:pt x="76489" y="43973"/>
                </a:lnTo>
                <a:lnTo>
                  <a:pt x="81473" y="40742"/>
                </a:lnTo>
                <a:lnTo>
                  <a:pt x="86700" y="38588"/>
                </a:lnTo>
                <a:lnTo>
                  <a:pt x="92090" y="37152"/>
                </a:lnTo>
                <a:lnTo>
                  <a:pt x="96636" y="35242"/>
                </a:lnTo>
                <a:lnTo>
                  <a:pt x="104226" y="30580"/>
                </a:lnTo>
                <a:lnTo>
                  <a:pt x="108537" y="28003"/>
                </a:lnTo>
                <a:lnTo>
                  <a:pt x="113315" y="25333"/>
                </a:lnTo>
                <a:lnTo>
                  <a:pt x="118405" y="22601"/>
                </a:lnTo>
                <a:lnTo>
                  <a:pt x="123704" y="20779"/>
                </a:lnTo>
                <a:lnTo>
                  <a:pt x="129142" y="19564"/>
                </a:lnTo>
                <a:lnTo>
                  <a:pt x="134672" y="18754"/>
                </a:lnTo>
                <a:lnTo>
                  <a:pt x="139311" y="17262"/>
                </a:lnTo>
                <a:lnTo>
                  <a:pt x="147006" y="13064"/>
                </a:lnTo>
                <a:lnTo>
                  <a:pt x="151343" y="11564"/>
                </a:lnTo>
                <a:lnTo>
                  <a:pt x="156140" y="10563"/>
                </a:lnTo>
                <a:lnTo>
                  <a:pt x="161244" y="9896"/>
                </a:lnTo>
                <a:lnTo>
                  <a:pt x="166551" y="8499"/>
                </a:lnTo>
                <a:lnTo>
                  <a:pt x="171994" y="6615"/>
                </a:lnTo>
                <a:lnTo>
                  <a:pt x="177527" y="4407"/>
                </a:lnTo>
                <a:lnTo>
                  <a:pt x="182169" y="2935"/>
                </a:lnTo>
                <a:lnTo>
                  <a:pt x="189866" y="1299"/>
                </a:lnTo>
                <a:lnTo>
                  <a:pt x="196462" y="572"/>
                </a:lnTo>
                <a:lnTo>
                  <a:pt x="202569" y="248"/>
                </a:lnTo>
                <a:lnTo>
                  <a:pt x="208458" y="105"/>
                </a:lnTo>
                <a:lnTo>
                  <a:pt x="233110" y="0"/>
                </a:lnTo>
                <a:lnTo>
                  <a:pt x="235417" y="949"/>
                </a:lnTo>
                <a:lnTo>
                  <a:pt x="236954" y="2534"/>
                </a:lnTo>
                <a:lnTo>
                  <a:pt x="237980" y="4544"/>
                </a:lnTo>
                <a:lnTo>
                  <a:pt x="239615" y="5884"/>
                </a:lnTo>
                <a:lnTo>
                  <a:pt x="241658" y="6776"/>
                </a:lnTo>
                <a:lnTo>
                  <a:pt x="243973" y="7372"/>
                </a:lnTo>
                <a:lnTo>
                  <a:pt x="245516" y="8721"/>
                </a:lnTo>
                <a:lnTo>
                  <a:pt x="246545" y="10573"/>
                </a:lnTo>
                <a:lnTo>
                  <a:pt x="247230" y="12761"/>
                </a:lnTo>
                <a:lnTo>
                  <a:pt x="248640" y="14219"/>
                </a:lnTo>
                <a:lnTo>
                  <a:pt x="250533" y="15191"/>
                </a:lnTo>
                <a:lnTo>
                  <a:pt x="252746" y="15839"/>
                </a:lnTo>
                <a:lnTo>
                  <a:pt x="254222" y="17223"/>
                </a:lnTo>
                <a:lnTo>
                  <a:pt x="255207" y="19099"/>
                </a:lnTo>
                <a:lnTo>
                  <a:pt x="256300" y="23723"/>
                </a:lnTo>
                <a:lnTo>
                  <a:pt x="256786" y="28953"/>
                </a:lnTo>
                <a:lnTo>
                  <a:pt x="257868" y="31681"/>
                </a:lnTo>
                <a:lnTo>
                  <a:pt x="262989" y="40072"/>
                </a:lnTo>
                <a:lnTo>
                  <a:pt x="264522" y="45744"/>
                </a:lnTo>
                <a:lnTo>
                  <a:pt x="265202" y="53980"/>
                </a:lnTo>
                <a:lnTo>
                  <a:pt x="265586" y="66787"/>
                </a:lnTo>
                <a:lnTo>
                  <a:pt x="265738" y="88468"/>
                </a:lnTo>
                <a:lnTo>
                  <a:pt x="265745" y="97114"/>
                </a:lnTo>
                <a:lnTo>
                  <a:pt x="264793" y="99982"/>
                </a:lnTo>
                <a:lnTo>
                  <a:pt x="256421" y="113968"/>
                </a:lnTo>
                <a:lnTo>
                  <a:pt x="248379" y="126789"/>
                </a:lnTo>
                <a:lnTo>
                  <a:pt x="245595" y="130243"/>
                </a:lnTo>
                <a:lnTo>
                  <a:pt x="242503" y="136620"/>
                </a:lnTo>
                <a:lnTo>
                  <a:pt x="238223" y="148106"/>
                </a:lnTo>
                <a:lnTo>
                  <a:pt x="233512" y="157259"/>
                </a:lnTo>
                <a:lnTo>
                  <a:pt x="228243" y="164502"/>
                </a:lnTo>
                <a:lnTo>
                  <a:pt x="220186" y="170897"/>
                </a:lnTo>
                <a:lnTo>
                  <a:pt x="215370" y="173935"/>
                </a:lnTo>
                <a:lnTo>
                  <a:pt x="207480" y="179852"/>
                </a:lnTo>
                <a:lnTo>
                  <a:pt x="204042" y="182763"/>
                </a:lnTo>
                <a:lnTo>
                  <a:pt x="197683" y="185998"/>
                </a:lnTo>
                <a:lnTo>
                  <a:pt x="194654" y="186860"/>
                </a:lnTo>
                <a:lnTo>
                  <a:pt x="188747" y="190358"/>
                </a:lnTo>
                <a:lnTo>
                  <a:pt x="182947" y="195088"/>
                </a:lnTo>
                <a:lnTo>
                  <a:pt x="177195" y="200365"/>
                </a:lnTo>
                <a:lnTo>
                  <a:pt x="174327" y="202154"/>
                </a:lnTo>
                <a:lnTo>
                  <a:pt x="168601" y="204140"/>
                </a:lnTo>
                <a:lnTo>
                  <a:pt x="166693" y="205623"/>
                </a:lnTo>
                <a:lnTo>
                  <a:pt x="165421" y="207564"/>
                </a:lnTo>
                <a:lnTo>
                  <a:pt x="164573" y="209810"/>
                </a:lnTo>
                <a:lnTo>
                  <a:pt x="163055" y="211307"/>
                </a:lnTo>
                <a:lnTo>
                  <a:pt x="161091" y="212306"/>
                </a:lnTo>
                <a:lnTo>
                  <a:pt x="156368" y="213415"/>
                </a:lnTo>
                <a:lnTo>
                  <a:pt x="151094" y="213908"/>
                </a:lnTo>
                <a:lnTo>
                  <a:pt x="149307" y="214992"/>
                </a:lnTo>
                <a:lnTo>
                  <a:pt x="148115" y="216667"/>
                </a:lnTo>
                <a:lnTo>
                  <a:pt x="147321" y="218737"/>
                </a:lnTo>
                <a:lnTo>
                  <a:pt x="145839" y="220116"/>
                </a:lnTo>
                <a:lnTo>
                  <a:pt x="143898" y="221036"/>
                </a:lnTo>
                <a:lnTo>
                  <a:pt x="139202" y="222058"/>
                </a:lnTo>
                <a:lnTo>
                  <a:pt x="133940" y="222512"/>
                </a:lnTo>
                <a:lnTo>
                  <a:pt x="132155" y="223585"/>
                </a:lnTo>
                <a:lnTo>
                  <a:pt x="130966" y="225254"/>
                </a:lnTo>
                <a:lnTo>
                  <a:pt x="130173" y="227318"/>
                </a:lnTo>
                <a:lnTo>
                  <a:pt x="128692" y="228695"/>
                </a:lnTo>
                <a:lnTo>
                  <a:pt x="126752" y="229612"/>
                </a:lnTo>
                <a:lnTo>
                  <a:pt x="122056" y="230632"/>
                </a:lnTo>
                <a:lnTo>
                  <a:pt x="116795" y="231085"/>
                </a:lnTo>
                <a:lnTo>
                  <a:pt x="114058" y="232158"/>
                </a:lnTo>
                <a:lnTo>
                  <a:pt x="108477" y="235891"/>
                </a:lnTo>
                <a:lnTo>
                  <a:pt x="102822" y="238185"/>
                </a:lnTo>
                <a:lnTo>
                  <a:pt x="99980" y="238797"/>
                </a:lnTo>
                <a:lnTo>
                  <a:pt x="98086" y="240157"/>
                </a:lnTo>
                <a:lnTo>
                  <a:pt x="96823" y="242016"/>
                </a:lnTo>
                <a:lnTo>
                  <a:pt x="95981" y="244209"/>
                </a:lnTo>
                <a:lnTo>
                  <a:pt x="93515" y="245670"/>
                </a:lnTo>
                <a:lnTo>
                  <a:pt x="85695" y="247294"/>
                </a:lnTo>
                <a:lnTo>
                  <a:pt x="78409" y="248015"/>
                </a:lnTo>
                <a:lnTo>
                  <a:pt x="75133" y="248208"/>
                </a:lnTo>
                <a:lnTo>
                  <a:pt x="71043" y="249288"/>
                </a:lnTo>
                <a:lnTo>
                  <a:pt x="66412" y="250962"/>
                </a:lnTo>
                <a:lnTo>
                  <a:pt x="61419" y="253029"/>
                </a:lnTo>
                <a:lnTo>
                  <a:pt x="56186" y="255360"/>
                </a:lnTo>
                <a:lnTo>
                  <a:pt x="45291" y="260490"/>
                </a:lnTo>
                <a:lnTo>
                  <a:pt x="40672" y="262240"/>
                </a:lnTo>
                <a:lnTo>
                  <a:pt x="32999" y="264183"/>
                </a:lnTo>
                <a:lnTo>
                  <a:pt x="26413" y="267587"/>
                </a:lnTo>
                <a:lnTo>
                  <a:pt x="23324" y="269828"/>
                </a:lnTo>
                <a:lnTo>
                  <a:pt x="17351" y="272318"/>
                </a:lnTo>
                <a:lnTo>
                  <a:pt x="14425" y="272982"/>
                </a:lnTo>
                <a:lnTo>
                  <a:pt x="12474" y="274377"/>
                </a:lnTo>
                <a:lnTo>
                  <a:pt x="11174" y="276260"/>
                </a:lnTo>
                <a:lnTo>
                  <a:pt x="10306" y="278467"/>
                </a:lnTo>
                <a:lnTo>
                  <a:pt x="3023" y="288854"/>
                </a:lnTo>
                <a:lnTo>
                  <a:pt x="1343" y="294427"/>
                </a:lnTo>
                <a:lnTo>
                  <a:pt x="265" y="305765"/>
                </a:lnTo>
                <a:lnTo>
                  <a:pt x="52" y="317177"/>
                </a:lnTo>
                <a:lnTo>
                  <a:pt x="0" y="374720"/>
                </a:lnTo>
                <a:lnTo>
                  <a:pt x="2540" y="385929"/>
                </a:lnTo>
                <a:lnTo>
                  <a:pt x="5891" y="396309"/>
                </a:lnTo>
                <a:lnTo>
                  <a:pt x="6785" y="400410"/>
                </a:lnTo>
                <a:lnTo>
                  <a:pt x="8572" y="41147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5"/>
          <p:cNvSpPr/>
          <p:nvPr/>
        </p:nvSpPr>
        <p:spPr>
          <a:xfrm>
            <a:off x="4187886" y="2185987"/>
            <a:ext cx="49753" cy="34156"/>
          </a:xfrm>
          <a:custGeom>
            <a:avLst/>
            <a:gdLst/>
            <a:ahLst/>
            <a:cxnLst/>
            <a:rect l="0" t="0" r="0" b="0"/>
            <a:pathLst>
              <a:path w="49753" h="34156">
                <a:moveTo>
                  <a:pt x="15496" y="17145"/>
                </a:moveTo>
                <a:lnTo>
                  <a:pt x="10946" y="17145"/>
                </a:lnTo>
                <a:lnTo>
                  <a:pt x="9605" y="18098"/>
                </a:lnTo>
                <a:lnTo>
                  <a:pt x="8711" y="19685"/>
                </a:lnTo>
                <a:lnTo>
                  <a:pt x="8115" y="21696"/>
                </a:lnTo>
                <a:lnTo>
                  <a:pt x="7718" y="23989"/>
                </a:lnTo>
                <a:lnTo>
                  <a:pt x="7453" y="26470"/>
                </a:lnTo>
                <a:lnTo>
                  <a:pt x="7277" y="29077"/>
                </a:lnTo>
                <a:lnTo>
                  <a:pt x="8111" y="30815"/>
                </a:lnTo>
                <a:lnTo>
                  <a:pt x="9621" y="31973"/>
                </a:lnTo>
                <a:lnTo>
                  <a:pt x="11579" y="32745"/>
                </a:lnTo>
                <a:lnTo>
                  <a:pt x="13837" y="33260"/>
                </a:lnTo>
                <a:lnTo>
                  <a:pt x="16295" y="33604"/>
                </a:lnTo>
                <a:lnTo>
                  <a:pt x="18886" y="33832"/>
                </a:lnTo>
                <a:lnTo>
                  <a:pt x="21566" y="33985"/>
                </a:lnTo>
                <a:lnTo>
                  <a:pt x="27084" y="34155"/>
                </a:lnTo>
                <a:lnTo>
                  <a:pt x="28936" y="33247"/>
                </a:lnTo>
                <a:lnTo>
                  <a:pt x="30172" y="31690"/>
                </a:lnTo>
                <a:lnTo>
                  <a:pt x="30994" y="29699"/>
                </a:lnTo>
                <a:lnTo>
                  <a:pt x="32496" y="28372"/>
                </a:lnTo>
                <a:lnTo>
                  <a:pt x="34449" y="27487"/>
                </a:lnTo>
                <a:lnTo>
                  <a:pt x="36704" y="26897"/>
                </a:lnTo>
                <a:lnTo>
                  <a:pt x="38207" y="25552"/>
                </a:lnTo>
                <a:lnTo>
                  <a:pt x="39209" y="23702"/>
                </a:lnTo>
                <a:lnTo>
                  <a:pt x="39878" y="21516"/>
                </a:lnTo>
                <a:lnTo>
                  <a:pt x="41275" y="20059"/>
                </a:lnTo>
                <a:lnTo>
                  <a:pt x="43160" y="19088"/>
                </a:lnTo>
                <a:lnTo>
                  <a:pt x="45368" y="18440"/>
                </a:lnTo>
                <a:lnTo>
                  <a:pt x="46841" y="17056"/>
                </a:lnTo>
                <a:lnTo>
                  <a:pt x="47823" y="15181"/>
                </a:lnTo>
                <a:lnTo>
                  <a:pt x="48477" y="12978"/>
                </a:lnTo>
                <a:lnTo>
                  <a:pt x="48914" y="10557"/>
                </a:lnTo>
                <a:lnTo>
                  <a:pt x="49204" y="7991"/>
                </a:lnTo>
                <a:lnTo>
                  <a:pt x="49398" y="5327"/>
                </a:lnTo>
                <a:lnTo>
                  <a:pt x="49527" y="4504"/>
                </a:lnTo>
                <a:lnTo>
                  <a:pt x="49614" y="4908"/>
                </a:lnTo>
                <a:lnTo>
                  <a:pt x="49671" y="6129"/>
                </a:lnTo>
                <a:lnTo>
                  <a:pt x="49735" y="10027"/>
                </a:lnTo>
                <a:lnTo>
                  <a:pt x="49752" y="12399"/>
                </a:lnTo>
                <a:lnTo>
                  <a:pt x="48811" y="13981"/>
                </a:lnTo>
                <a:lnTo>
                  <a:pt x="47231" y="15036"/>
                </a:lnTo>
                <a:lnTo>
                  <a:pt x="45225" y="15739"/>
                </a:lnTo>
                <a:lnTo>
                  <a:pt x="42935" y="16208"/>
                </a:lnTo>
                <a:lnTo>
                  <a:pt x="40456" y="16520"/>
                </a:lnTo>
                <a:lnTo>
                  <a:pt x="37851" y="16729"/>
                </a:lnTo>
                <a:lnTo>
                  <a:pt x="35162" y="16867"/>
                </a:lnTo>
                <a:lnTo>
                  <a:pt x="29634" y="17022"/>
                </a:lnTo>
                <a:lnTo>
                  <a:pt x="12626" y="17134"/>
                </a:lnTo>
                <a:lnTo>
                  <a:pt x="10725" y="18090"/>
                </a:lnTo>
                <a:lnTo>
                  <a:pt x="9458" y="19680"/>
                </a:lnTo>
                <a:lnTo>
                  <a:pt x="8613" y="21693"/>
                </a:lnTo>
                <a:lnTo>
                  <a:pt x="8050" y="23987"/>
                </a:lnTo>
                <a:lnTo>
                  <a:pt x="7674" y="26469"/>
                </a:lnTo>
                <a:lnTo>
                  <a:pt x="7424" y="29076"/>
                </a:lnTo>
                <a:lnTo>
                  <a:pt x="8210" y="30814"/>
                </a:lnTo>
                <a:lnTo>
                  <a:pt x="9686" y="31973"/>
                </a:lnTo>
                <a:lnTo>
                  <a:pt x="11623" y="32745"/>
                </a:lnTo>
                <a:lnTo>
                  <a:pt x="12914" y="32308"/>
                </a:lnTo>
                <a:lnTo>
                  <a:pt x="13774" y="31063"/>
                </a:lnTo>
                <a:lnTo>
                  <a:pt x="14348" y="29282"/>
                </a:lnTo>
                <a:lnTo>
                  <a:pt x="15683" y="28093"/>
                </a:lnTo>
                <a:lnTo>
                  <a:pt x="17526" y="27302"/>
                </a:lnTo>
                <a:lnTo>
                  <a:pt x="19707" y="26774"/>
                </a:lnTo>
                <a:lnTo>
                  <a:pt x="21161" y="25469"/>
                </a:lnTo>
                <a:lnTo>
                  <a:pt x="22130" y="23647"/>
                </a:lnTo>
                <a:lnTo>
                  <a:pt x="22776" y="21480"/>
                </a:lnTo>
                <a:lnTo>
                  <a:pt x="23207" y="19082"/>
                </a:lnTo>
                <a:lnTo>
                  <a:pt x="23494" y="16532"/>
                </a:lnTo>
                <a:lnTo>
                  <a:pt x="23686" y="13879"/>
                </a:lnTo>
                <a:lnTo>
                  <a:pt x="23813" y="11157"/>
                </a:lnTo>
                <a:lnTo>
                  <a:pt x="23955" y="5594"/>
                </a:lnTo>
                <a:lnTo>
                  <a:pt x="23040" y="3729"/>
                </a:lnTo>
                <a:lnTo>
                  <a:pt x="21478" y="2486"/>
                </a:lnTo>
                <a:lnTo>
                  <a:pt x="19484" y="1657"/>
                </a:lnTo>
                <a:lnTo>
                  <a:pt x="17202" y="1105"/>
                </a:lnTo>
                <a:lnTo>
                  <a:pt x="14728" y="737"/>
                </a:lnTo>
                <a:lnTo>
                  <a:pt x="12127" y="491"/>
                </a:lnTo>
                <a:lnTo>
                  <a:pt x="9440" y="327"/>
                </a:lnTo>
                <a:lnTo>
                  <a:pt x="3914" y="146"/>
                </a:lnTo>
                <a:lnTo>
                  <a:pt x="2060" y="1050"/>
                </a:lnTo>
                <a:lnTo>
                  <a:pt x="824" y="2605"/>
                </a:lnTo>
                <a:lnTo>
                  <a:pt x="0" y="4594"/>
                </a:lnTo>
                <a:lnTo>
                  <a:pt x="402" y="5920"/>
                </a:lnTo>
                <a:lnTo>
                  <a:pt x="1624" y="6804"/>
                </a:lnTo>
                <a:lnTo>
                  <a:pt x="3390" y="7394"/>
                </a:lnTo>
                <a:lnTo>
                  <a:pt x="5521" y="7787"/>
                </a:lnTo>
                <a:lnTo>
                  <a:pt x="7893" y="8049"/>
                </a:lnTo>
                <a:lnTo>
                  <a:pt x="10427" y="8223"/>
                </a:lnTo>
                <a:lnTo>
                  <a:pt x="12117" y="7387"/>
                </a:lnTo>
                <a:lnTo>
                  <a:pt x="13244" y="5877"/>
                </a:lnTo>
                <a:lnTo>
                  <a:pt x="15496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6"/>
          <p:cNvSpPr/>
          <p:nvPr/>
        </p:nvSpPr>
        <p:spPr>
          <a:xfrm>
            <a:off x="2188844" y="2743200"/>
            <a:ext cx="94299" cy="214313"/>
          </a:xfrm>
          <a:custGeom>
            <a:avLst/>
            <a:gdLst/>
            <a:ahLst/>
            <a:cxnLst/>
            <a:rect l="0" t="0" r="0" b="0"/>
            <a:pathLst>
              <a:path w="94299" h="21431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1"/>
                </a:lnTo>
                <a:lnTo>
                  <a:pt x="7381" y="20151"/>
                </a:lnTo>
                <a:lnTo>
                  <a:pt x="7779" y="23911"/>
                </a:lnTo>
                <a:lnTo>
                  <a:pt x="8043" y="28323"/>
                </a:lnTo>
                <a:lnTo>
                  <a:pt x="8220" y="33170"/>
                </a:lnTo>
                <a:lnTo>
                  <a:pt x="9290" y="37353"/>
                </a:lnTo>
                <a:lnTo>
                  <a:pt x="10956" y="41094"/>
                </a:lnTo>
                <a:lnTo>
                  <a:pt x="13019" y="44541"/>
                </a:lnTo>
                <a:lnTo>
                  <a:pt x="15347" y="47791"/>
                </a:lnTo>
                <a:lnTo>
                  <a:pt x="17851" y="50911"/>
                </a:lnTo>
                <a:lnTo>
                  <a:pt x="20474" y="53943"/>
                </a:lnTo>
                <a:lnTo>
                  <a:pt x="22222" y="56917"/>
                </a:lnTo>
                <a:lnTo>
                  <a:pt x="24164" y="62761"/>
                </a:lnTo>
                <a:lnTo>
                  <a:pt x="25634" y="65653"/>
                </a:lnTo>
                <a:lnTo>
                  <a:pt x="27567" y="68533"/>
                </a:lnTo>
                <a:lnTo>
                  <a:pt x="29808" y="71406"/>
                </a:lnTo>
                <a:lnTo>
                  <a:pt x="32299" y="77138"/>
                </a:lnTo>
                <a:lnTo>
                  <a:pt x="33405" y="82861"/>
                </a:lnTo>
                <a:lnTo>
                  <a:pt x="33897" y="88580"/>
                </a:lnTo>
                <a:lnTo>
                  <a:pt x="34981" y="90485"/>
                </a:lnTo>
                <a:lnTo>
                  <a:pt x="36656" y="91756"/>
                </a:lnTo>
                <a:lnTo>
                  <a:pt x="38725" y="92603"/>
                </a:lnTo>
                <a:lnTo>
                  <a:pt x="41057" y="94120"/>
                </a:lnTo>
                <a:lnTo>
                  <a:pt x="43564" y="96084"/>
                </a:lnTo>
                <a:lnTo>
                  <a:pt x="46188" y="98346"/>
                </a:lnTo>
                <a:lnTo>
                  <a:pt x="47937" y="100806"/>
                </a:lnTo>
                <a:lnTo>
                  <a:pt x="49880" y="106080"/>
                </a:lnTo>
                <a:lnTo>
                  <a:pt x="50745" y="111599"/>
                </a:lnTo>
                <a:lnTo>
                  <a:pt x="50975" y="114404"/>
                </a:lnTo>
                <a:lnTo>
                  <a:pt x="52081" y="116274"/>
                </a:lnTo>
                <a:lnTo>
                  <a:pt x="53771" y="117521"/>
                </a:lnTo>
                <a:lnTo>
                  <a:pt x="55850" y="118352"/>
                </a:lnTo>
                <a:lnTo>
                  <a:pt x="57236" y="119859"/>
                </a:lnTo>
                <a:lnTo>
                  <a:pt x="58160" y="121816"/>
                </a:lnTo>
                <a:lnTo>
                  <a:pt x="59187" y="126530"/>
                </a:lnTo>
                <a:lnTo>
                  <a:pt x="59643" y="131800"/>
                </a:lnTo>
                <a:lnTo>
                  <a:pt x="59846" y="137318"/>
                </a:lnTo>
                <a:lnTo>
                  <a:pt x="59900" y="140123"/>
                </a:lnTo>
                <a:lnTo>
                  <a:pt x="60888" y="141992"/>
                </a:lnTo>
                <a:lnTo>
                  <a:pt x="62500" y="143239"/>
                </a:lnTo>
                <a:lnTo>
                  <a:pt x="64527" y="144070"/>
                </a:lnTo>
                <a:lnTo>
                  <a:pt x="65878" y="145577"/>
                </a:lnTo>
                <a:lnTo>
                  <a:pt x="66779" y="147534"/>
                </a:lnTo>
                <a:lnTo>
                  <a:pt x="67780" y="152248"/>
                </a:lnTo>
                <a:lnTo>
                  <a:pt x="68225" y="157518"/>
                </a:lnTo>
                <a:lnTo>
                  <a:pt x="68422" y="163035"/>
                </a:lnTo>
                <a:lnTo>
                  <a:pt x="68549" y="174338"/>
                </a:lnTo>
                <a:lnTo>
                  <a:pt x="69512" y="176233"/>
                </a:lnTo>
                <a:lnTo>
                  <a:pt x="71107" y="177496"/>
                </a:lnTo>
                <a:lnTo>
                  <a:pt x="73122" y="178338"/>
                </a:lnTo>
                <a:lnTo>
                  <a:pt x="74466" y="179852"/>
                </a:lnTo>
                <a:lnTo>
                  <a:pt x="75361" y="181814"/>
                </a:lnTo>
                <a:lnTo>
                  <a:pt x="75959" y="184074"/>
                </a:lnTo>
                <a:lnTo>
                  <a:pt x="77309" y="185581"/>
                </a:lnTo>
                <a:lnTo>
                  <a:pt x="79162" y="186585"/>
                </a:lnTo>
                <a:lnTo>
                  <a:pt x="81350" y="187255"/>
                </a:lnTo>
                <a:lnTo>
                  <a:pt x="82809" y="188654"/>
                </a:lnTo>
                <a:lnTo>
                  <a:pt x="83781" y="190539"/>
                </a:lnTo>
                <a:lnTo>
                  <a:pt x="84861" y="195174"/>
                </a:lnTo>
                <a:lnTo>
                  <a:pt x="85341" y="200409"/>
                </a:lnTo>
                <a:lnTo>
                  <a:pt x="85555" y="205910"/>
                </a:lnTo>
                <a:lnTo>
                  <a:pt x="85612" y="208711"/>
                </a:lnTo>
                <a:lnTo>
                  <a:pt x="86602" y="210578"/>
                </a:lnTo>
                <a:lnTo>
                  <a:pt x="88215" y="211823"/>
                </a:lnTo>
                <a:lnTo>
                  <a:pt x="94298" y="214312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7"/>
          <p:cNvSpPr/>
          <p:nvPr/>
        </p:nvSpPr>
        <p:spPr>
          <a:xfrm>
            <a:off x="2205989" y="2700337"/>
            <a:ext cx="248604" cy="281305"/>
          </a:xfrm>
          <a:custGeom>
            <a:avLst/>
            <a:gdLst/>
            <a:ahLst/>
            <a:cxnLst/>
            <a:rect l="0" t="0" r="0" b="0"/>
            <a:pathLst>
              <a:path w="248604" h="281305">
                <a:moveTo>
                  <a:pt x="0" y="51435"/>
                </a:moveTo>
                <a:lnTo>
                  <a:pt x="4551" y="55986"/>
                </a:lnTo>
                <a:lnTo>
                  <a:pt x="5892" y="58279"/>
                </a:lnTo>
                <a:lnTo>
                  <a:pt x="8731" y="66057"/>
                </a:lnTo>
                <a:lnTo>
                  <a:pt x="15182" y="74394"/>
                </a:lnTo>
                <a:lnTo>
                  <a:pt x="20400" y="80054"/>
                </a:lnTo>
                <a:lnTo>
                  <a:pt x="22173" y="82897"/>
                </a:lnTo>
                <a:lnTo>
                  <a:pt x="25620" y="91449"/>
                </a:lnTo>
                <a:lnTo>
                  <a:pt x="31298" y="100015"/>
                </a:lnTo>
                <a:lnTo>
                  <a:pt x="32961" y="105729"/>
                </a:lnTo>
                <a:lnTo>
                  <a:pt x="33699" y="113983"/>
                </a:lnTo>
                <a:lnTo>
                  <a:pt x="33896" y="118851"/>
                </a:lnTo>
                <a:lnTo>
                  <a:pt x="35933" y="123049"/>
                </a:lnTo>
                <a:lnTo>
                  <a:pt x="39195" y="126800"/>
                </a:lnTo>
                <a:lnTo>
                  <a:pt x="43275" y="130253"/>
                </a:lnTo>
                <a:lnTo>
                  <a:pt x="45996" y="133508"/>
                </a:lnTo>
                <a:lnTo>
                  <a:pt x="49018" y="139665"/>
                </a:lnTo>
                <a:lnTo>
                  <a:pt x="50361" y="145576"/>
                </a:lnTo>
                <a:lnTo>
                  <a:pt x="50719" y="148486"/>
                </a:lnTo>
                <a:lnTo>
                  <a:pt x="51910" y="151378"/>
                </a:lnTo>
                <a:lnTo>
                  <a:pt x="58138" y="159999"/>
                </a:lnTo>
                <a:lnTo>
                  <a:pt x="63304" y="165726"/>
                </a:lnTo>
                <a:lnTo>
                  <a:pt x="65063" y="168586"/>
                </a:lnTo>
                <a:lnTo>
                  <a:pt x="67017" y="174305"/>
                </a:lnTo>
                <a:lnTo>
                  <a:pt x="68117" y="182879"/>
                </a:lnTo>
                <a:lnTo>
                  <a:pt x="69224" y="185737"/>
                </a:lnTo>
                <a:lnTo>
                  <a:pt x="74380" y="194310"/>
                </a:lnTo>
                <a:lnTo>
                  <a:pt x="75921" y="200025"/>
                </a:lnTo>
                <a:lnTo>
                  <a:pt x="76788" y="208598"/>
                </a:lnTo>
                <a:lnTo>
                  <a:pt x="77862" y="210503"/>
                </a:lnTo>
                <a:lnTo>
                  <a:pt x="79531" y="211773"/>
                </a:lnTo>
                <a:lnTo>
                  <a:pt x="81596" y="212619"/>
                </a:lnTo>
                <a:lnTo>
                  <a:pt x="82972" y="214136"/>
                </a:lnTo>
                <a:lnTo>
                  <a:pt x="83890" y="216100"/>
                </a:lnTo>
                <a:lnTo>
                  <a:pt x="84910" y="220822"/>
                </a:lnTo>
                <a:lnTo>
                  <a:pt x="85363" y="226096"/>
                </a:lnTo>
                <a:lnTo>
                  <a:pt x="86436" y="227883"/>
                </a:lnTo>
                <a:lnTo>
                  <a:pt x="88104" y="229075"/>
                </a:lnTo>
                <a:lnTo>
                  <a:pt x="90169" y="229869"/>
                </a:lnTo>
                <a:lnTo>
                  <a:pt x="91545" y="231351"/>
                </a:lnTo>
                <a:lnTo>
                  <a:pt x="92463" y="233291"/>
                </a:lnTo>
                <a:lnTo>
                  <a:pt x="93075" y="235538"/>
                </a:lnTo>
                <a:lnTo>
                  <a:pt x="96294" y="240573"/>
                </a:lnTo>
                <a:lnTo>
                  <a:pt x="98486" y="243250"/>
                </a:lnTo>
                <a:lnTo>
                  <a:pt x="99948" y="245987"/>
                </a:lnTo>
                <a:lnTo>
                  <a:pt x="101572" y="251567"/>
                </a:lnTo>
                <a:lnTo>
                  <a:pt x="102486" y="260064"/>
                </a:lnTo>
                <a:lnTo>
                  <a:pt x="103566" y="261959"/>
                </a:lnTo>
                <a:lnTo>
                  <a:pt x="105239" y="263222"/>
                </a:lnTo>
                <a:lnTo>
                  <a:pt x="107307" y="264064"/>
                </a:lnTo>
                <a:lnTo>
                  <a:pt x="108686" y="265578"/>
                </a:lnTo>
                <a:lnTo>
                  <a:pt x="109605" y="267539"/>
                </a:lnTo>
                <a:lnTo>
                  <a:pt x="110626" y="272259"/>
                </a:lnTo>
                <a:lnTo>
                  <a:pt x="111080" y="277532"/>
                </a:lnTo>
                <a:lnTo>
                  <a:pt x="112153" y="279318"/>
                </a:lnTo>
                <a:lnTo>
                  <a:pt x="113821" y="280510"/>
                </a:lnTo>
                <a:lnTo>
                  <a:pt x="115886" y="281304"/>
                </a:lnTo>
                <a:lnTo>
                  <a:pt x="117263" y="280881"/>
                </a:lnTo>
                <a:lnTo>
                  <a:pt x="118180" y="279647"/>
                </a:lnTo>
                <a:lnTo>
                  <a:pt x="119200" y="275735"/>
                </a:lnTo>
                <a:lnTo>
                  <a:pt x="119774" y="268178"/>
                </a:lnTo>
                <a:lnTo>
                  <a:pt x="119908" y="262700"/>
                </a:lnTo>
                <a:lnTo>
                  <a:pt x="122508" y="254551"/>
                </a:lnTo>
                <a:lnTo>
                  <a:pt x="124535" y="249711"/>
                </a:lnTo>
                <a:lnTo>
                  <a:pt x="129326" y="241793"/>
                </a:lnTo>
                <a:lnTo>
                  <a:pt x="134631" y="234146"/>
                </a:lnTo>
                <a:lnTo>
                  <a:pt x="137379" y="229440"/>
                </a:lnTo>
                <a:lnTo>
                  <a:pt x="140164" y="224397"/>
                </a:lnTo>
                <a:lnTo>
                  <a:pt x="142020" y="219131"/>
                </a:lnTo>
                <a:lnTo>
                  <a:pt x="143258" y="213715"/>
                </a:lnTo>
                <a:lnTo>
                  <a:pt x="144083" y="208199"/>
                </a:lnTo>
                <a:lnTo>
                  <a:pt x="145585" y="202617"/>
                </a:lnTo>
                <a:lnTo>
                  <a:pt x="147540" y="196990"/>
                </a:lnTo>
                <a:lnTo>
                  <a:pt x="149795" y="191334"/>
                </a:lnTo>
                <a:lnTo>
                  <a:pt x="152251" y="186611"/>
                </a:lnTo>
                <a:lnTo>
                  <a:pt x="157520" y="178823"/>
                </a:lnTo>
                <a:lnTo>
                  <a:pt x="159306" y="174461"/>
                </a:lnTo>
                <a:lnTo>
                  <a:pt x="160496" y="169647"/>
                </a:lnTo>
                <a:lnTo>
                  <a:pt x="161290" y="164533"/>
                </a:lnTo>
                <a:lnTo>
                  <a:pt x="162772" y="159219"/>
                </a:lnTo>
                <a:lnTo>
                  <a:pt x="164712" y="153771"/>
                </a:lnTo>
                <a:lnTo>
                  <a:pt x="166958" y="148234"/>
                </a:lnTo>
                <a:lnTo>
                  <a:pt x="171994" y="139542"/>
                </a:lnTo>
                <a:lnTo>
                  <a:pt x="174670" y="135891"/>
                </a:lnTo>
                <a:lnTo>
                  <a:pt x="176455" y="131551"/>
                </a:lnTo>
                <a:lnTo>
                  <a:pt x="177644" y="126753"/>
                </a:lnTo>
                <a:lnTo>
                  <a:pt x="178437" y="121650"/>
                </a:lnTo>
                <a:lnTo>
                  <a:pt x="181858" y="113439"/>
                </a:lnTo>
                <a:lnTo>
                  <a:pt x="186554" y="106615"/>
                </a:lnTo>
                <a:lnTo>
                  <a:pt x="191815" y="100407"/>
                </a:lnTo>
                <a:lnTo>
                  <a:pt x="193599" y="96466"/>
                </a:lnTo>
                <a:lnTo>
                  <a:pt x="194789" y="91933"/>
                </a:lnTo>
                <a:lnTo>
                  <a:pt x="195582" y="87006"/>
                </a:lnTo>
                <a:lnTo>
                  <a:pt x="197063" y="83722"/>
                </a:lnTo>
                <a:lnTo>
                  <a:pt x="199003" y="81532"/>
                </a:lnTo>
                <a:lnTo>
                  <a:pt x="201249" y="80072"/>
                </a:lnTo>
                <a:lnTo>
                  <a:pt x="202746" y="78146"/>
                </a:lnTo>
                <a:lnTo>
                  <a:pt x="203744" y="75910"/>
                </a:lnTo>
                <a:lnTo>
                  <a:pt x="204410" y="73467"/>
                </a:lnTo>
                <a:lnTo>
                  <a:pt x="207689" y="68212"/>
                </a:lnTo>
                <a:lnTo>
                  <a:pt x="209897" y="65477"/>
                </a:lnTo>
                <a:lnTo>
                  <a:pt x="211369" y="62701"/>
                </a:lnTo>
                <a:lnTo>
                  <a:pt x="213005" y="57077"/>
                </a:lnTo>
                <a:lnTo>
                  <a:pt x="213925" y="48556"/>
                </a:lnTo>
                <a:lnTo>
                  <a:pt x="215007" y="46658"/>
                </a:lnTo>
                <a:lnTo>
                  <a:pt x="216681" y="45393"/>
                </a:lnTo>
                <a:lnTo>
                  <a:pt x="218749" y="44550"/>
                </a:lnTo>
                <a:lnTo>
                  <a:pt x="220128" y="43035"/>
                </a:lnTo>
                <a:lnTo>
                  <a:pt x="221047" y="41072"/>
                </a:lnTo>
                <a:lnTo>
                  <a:pt x="222068" y="36352"/>
                </a:lnTo>
                <a:lnTo>
                  <a:pt x="222522" y="31079"/>
                </a:lnTo>
                <a:lnTo>
                  <a:pt x="223596" y="29292"/>
                </a:lnTo>
                <a:lnTo>
                  <a:pt x="225264" y="28100"/>
                </a:lnTo>
                <a:lnTo>
                  <a:pt x="227329" y="27306"/>
                </a:lnTo>
                <a:lnTo>
                  <a:pt x="228705" y="25824"/>
                </a:lnTo>
                <a:lnTo>
                  <a:pt x="229623" y="23884"/>
                </a:lnTo>
                <a:lnTo>
                  <a:pt x="230642" y="19187"/>
                </a:lnTo>
                <a:lnTo>
                  <a:pt x="231096" y="13925"/>
                </a:lnTo>
                <a:lnTo>
                  <a:pt x="232169" y="12141"/>
                </a:lnTo>
                <a:lnTo>
                  <a:pt x="233837" y="10952"/>
                </a:lnTo>
                <a:lnTo>
                  <a:pt x="235901" y="10158"/>
                </a:lnTo>
                <a:lnTo>
                  <a:pt x="237278" y="8677"/>
                </a:lnTo>
                <a:lnTo>
                  <a:pt x="238195" y="6737"/>
                </a:lnTo>
                <a:lnTo>
                  <a:pt x="238807" y="4492"/>
                </a:lnTo>
                <a:lnTo>
                  <a:pt x="240168" y="2994"/>
                </a:lnTo>
                <a:lnTo>
                  <a:pt x="242027" y="1996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8"/>
          <p:cNvSpPr/>
          <p:nvPr/>
        </p:nvSpPr>
        <p:spPr>
          <a:xfrm>
            <a:off x="2548890" y="2726065"/>
            <a:ext cx="231458" cy="222832"/>
          </a:xfrm>
          <a:custGeom>
            <a:avLst/>
            <a:gdLst/>
            <a:ahLst/>
            <a:cxnLst/>
            <a:rect l="0" t="0" r="0" b="0"/>
            <a:pathLst>
              <a:path w="231458" h="222832">
                <a:moveTo>
                  <a:pt x="111442" y="25707"/>
                </a:moveTo>
                <a:lnTo>
                  <a:pt x="115993" y="25707"/>
                </a:lnTo>
                <a:lnTo>
                  <a:pt x="117333" y="24755"/>
                </a:lnTo>
                <a:lnTo>
                  <a:pt x="118227" y="23167"/>
                </a:lnTo>
                <a:lnTo>
                  <a:pt x="118823" y="21156"/>
                </a:lnTo>
                <a:lnTo>
                  <a:pt x="118268" y="19816"/>
                </a:lnTo>
                <a:lnTo>
                  <a:pt x="116945" y="18922"/>
                </a:lnTo>
                <a:lnTo>
                  <a:pt x="115110" y="18326"/>
                </a:lnTo>
                <a:lnTo>
                  <a:pt x="113888" y="16977"/>
                </a:lnTo>
                <a:lnTo>
                  <a:pt x="113073" y="15124"/>
                </a:lnTo>
                <a:lnTo>
                  <a:pt x="112529" y="12937"/>
                </a:lnTo>
                <a:lnTo>
                  <a:pt x="111214" y="11478"/>
                </a:lnTo>
                <a:lnTo>
                  <a:pt x="109385" y="10506"/>
                </a:lnTo>
                <a:lnTo>
                  <a:pt x="107213" y="9858"/>
                </a:lnTo>
                <a:lnTo>
                  <a:pt x="105765" y="8474"/>
                </a:lnTo>
                <a:lnTo>
                  <a:pt x="104800" y="6598"/>
                </a:lnTo>
                <a:lnTo>
                  <a:pt x="104156" y="4395"/>
                </a:lnTo>
                <a:lnTo>
                  <a:pt x="102775" y="2927"/>
                </a:lnTo>
                <a:lnTo>
                  <a:pt x="100902" y="1948"/>
                </a:lnTo>
                <a:lnTo>
                  <a:pt x="96280" y="860"/>
                </a:lnTo>
                <a:lnTo>
                  <a:pt x="91051" y="376"/>
                </a:lnTo>
                <a:lnTo>
                  <a:pt x="85552" y="162"/>
                </a:lnTo>
                <a:lnTo>
                  <a:pt x="77101" y="41"/>
                </a:lnTo>
                <a:lnTo>
                  <a:pt x="65712" y="0"/>
                </a:lnTo>
                <a:lnTo>
                  <a:pt x="62858" y="949"/>
                </a:lnTo>
                <a:lnTo>
                  <a:pt x="57147" y="4543"/>
                </a:lnTo>
                <a:lnTo>
                  <a:pt x="51433" y="6776"/>
                </a:lnTo>
                <a:lnTo>
                  <a:pt x="48576" y="7371"/>
                </a:lnTo>
                <a:lnTo>
                  <a:pt x="46671" y="8721"/>
                </a:lnTo>
                <a:lnTo>
                  <a:pt x="45402" y="10573"/>
                </a:lnTo>
                <a:lnTo>
                  <a:pt x="44555" y="12760"/>
                </a:lnTo>
                <a:lnTo>
                  <a:pt x="43038" y="14218"/>
                </a:lnTo>
                <a:lnTo>
                  <a:pt x="41074" y="15190"/>
                </a:lnTo>
                <a:lnTo>
                  <a:pt x="38813" y="15838"/>
                </a:lnTo>
                <a:lnTo>
                  <a:pt x="37305" y="17223"/>
                </a:lnTo>
                <a:lnTo>
                  <a:pt x="36300" y="19099"/>
                </a:lnTo>
                <a:lnTo>
                  <a:pt x="35630" y="21301"/>
                </a:lnTo>
                <a:lnTo>
                  <a:pt x="34231" y="22770"/>
                </a:lnTo>
                <a:lnTo>
                  <a:pt x="32345" y="23749"/>
                </a:lnTo>
                <a:lnTo>
                  <a:pt x="30136" y="24402"/>
                </a:lnTo>
                <a:lnTo>
                  <a:pt x="28663" y="25789"/>
                </a:lnTo>
                <a:lnTo>
                  <a:pt x="27681" y="27667"/>
                </a:lnTo>
                <a:lnTo>
                  <a:pt x="26590" y="32293"/>
                </a:lnTo>
                <a:lnTo>
                  <a:pt x="26105" y="37524"/>
                </a:lnTo>
                <a:lnTo>
                  <a:pt x="25023" y="40253"/>
                </a:lnTo>
                <a:lnTo>
                  <a:pt x="21281" y="45824"/>
                </a:lnTo>
                <a:lnTo>
                  <a:pt x="18983" y="51476"/>
                </a:lnTo>
                <a:lnTo>
                  <a:pt x="18370" y="54316"/>
                </a:lnTo>
                <a:lnTo>
                  <a:pt x="17009" y="56210"/>
                </a:lnTo>
                <a:lnTo>
                  <a:pt x="15149" y="57472"/>
                </a:lnTo>
                <a:lnTo>
                  <a:pt x="12957" y="58314"/>
                </a:lnTo>
                <a:lnTo>
                  <a:pt x="11495" y="59827"/>
                </a:lnTo>
                <a:lnTo>
                  <a:pt x="10521" y="61789"/>
                </a:lnTo>
                <a:lnTo>
                  <a:pt x="9438" y="66509"/>
                </a:lnTo>
                <a:lnTo>
                  <a:pt x="8957" y="71781"/>
                </a:lnTo>
                <a:lnTo>
                  <a:pt x="7876" y="73568"/>
                </a:lnTo>
                <a:lnTo>
                  <a:pt x="6203" y="74759"/>
                </a:lnTo>
                <a:lnTo>
                  <a:pt x="4135" y="75554"/>
                </a:lnTo>
                <a:lnTo>
                  <a:pt x="2757" y="77035"/>
                </a:lnTo>
                <a:lnTo>
                  <a:pt x="1838" y="78976"/>
                </a:lnTo>
                <a:lnTo>
                  <a:pt x="816" y="83672"/>
                </a:lnTo>
                <a:lnTo>
                  <a:pt x="363" y="88934"/>
                </a:lnTo>
                <a:lnTo>
                  <a:pt x="161" y="94448"/>
                </a:lnTo>
                <a:lnTo>
                  <a:pt x="31" y="105749"/>
                </a:lnTo>
                <a:lnTo>
                  <a:pt x="0" y="157121"/>
                </a:lnTo>
                <a:lnTo>
                  <a:pt x="952" y="159989"/>
                </a:lnTo>
                <a:lnTo>
                  <a:pt x="4550" y="165716"/>
                </a:lnTo>
                <a:lnTo>
                  <a:pt x="5891" y="169528"/>
                </a:lnTo>
                <a:lnTo>
                  <a:pt x="6785" y="173976"/>
                </a:lnTo>
                <a:lnTo>
                  <a:pt x="7380" y="178845"/>
                </a:lnTo>
                <a:lnTo>
                  <a:pt x="8730" y="182092"/>
                </a:lnTo>
                <a:lnTo>
                  <a:pt x="10582" y="184256"/>
                </a:lnTo>
                <a:lnTo>
                  <a:pt x="12770" y="185699"/>
                </a:lnTo>
                <a:lnTo>
                  <a:pt x="14228" y="187613"/>
                </a:lnTo>
                <a:lnTo>
                  <a:pt x="15200" y="189842"/>
                </a:lnTo>
                <a:lnTo>
                  <a:pt x="15848" y="192280"/>
                </a:lnTo>
                <a:lnTo>
                  <a:pt x="19108" y="197529"/>
                </a:lnTo>
                <a:lnTo>
                  <a:pt x="23732" y="203037"/>
                </a:lnTo>
                <a:lnTo>
                  <a:pt x="28962" y="208661"/>
                </a:lnTo>
                <a:lnTo>
                  <a:pt x="30738" y="211494"/>
                </a:lnTo>
                <a:lnTo>
                  <a:pt x="32711" y="217181"/>
                </a:lnTo>
                <a:lnTo>
                  <a:pt x="34190" y="219079"/>
                </a:lnTo>
                <a:lnTo>
                  <a:pt x="36128" y="220344"/>
                </a:lnTo>
                <a:lnTo>
                  <a:pt x="40822" y="221750"/>
                </a:lnTo>
                <a:lnTo>
                  <a:pt x="46083" y="222375"/>
                </a:lnTo>
                <a:lnTo>
                  <a:pt x="51596" y="222652"/>
                </a:lnTo>
                <a:lnTo>
                  <a:pt x="57221" y="222776"/>
                </a:lnTo>
                <a:lnTo>
                  <a:pt x="62896" y="222831"/>
                </a:lnTo>
                <a:lnTo>
                  <a:pt x="64791" y="221893"/>
                </a:lnTo>
                <a:lnTo>
                  <a:pt x="66054" y="220315"/>
                </a:lnTo>
                <a:lnTo>
                  <a:pt x="66895" y="218311"/>
                </a:lnTo>
                <a:lnTo>
                  <a:pt x="68409" y="216975"/>
                </a:lnTo>
                <a:lnTo>
                  <a:pt x="70371" y="216084"/>
                </a:lnTo>
                <a:lnTo>
                  <a:pt x="72631" y="215490"/>
                </a:lnTo>
                <a:lnTo>
                  <a:pt x="74138" y="214141"/>
                </a:lnTo>
                <a:lnTo>
                  <a:pt x="75143" y="212290"/>
                </a:lnTo>
                <a:lnTo>
                  <a:pt x="75812" y="210103"/>
                </a:lnTo>
                <a:lnTo>
                  <a:pt x="79097" y="205133"/>
                </a:lnTo>
                <a:lnTo>
                  <a:pt x="83731" y="199750"/>
                </a:lnTo>
                <a:lnTo>
                  <a:pt x="88966" y="194182"/>
                </a:lnTo>
                <a:lnTo>
                  <a:pt x="91695" y="192316"/>
                </a:lnTo>
                <a:lnTo>
                  <a:pt x="97268" y="190243"/>
                </a:lnTo>
                <a:lnTo>
                  <a:pt x="99135" y="187785"/>
                </a:lnTo>
                <a:lnTo>
                  <a:pt x="100380" y="184242"/>
                </a:lnTo>
                <a:lnTo>
                  <a:pt x="101210" y="179974"/>
                </a:lnTo>
                <a:lnTo>
                  <a:pt x="101763" y="176177"/>
                </a:lnTo>
                <a:lnTo>
                  <a:pt x="102378" y="169418"/>
                </a:lnTo>
                <a:lnTo>
                  <a:pt x="103494" y="166282"/>
                </a:lnTo>
                <a:lnTo>
                  <a:pt x="107275" y="160257"/>
                </a:lnTo>
                <a:lnTo>
                  <a:pt x="109590" y="154405"/>
                </a:lnTo>
                <a:lnTo>
                  <a:pt x="110619" y="147676"/>
                </a:lnTo>
                <a:lnTo>
                  <a:pt x="110893" y="143215"/>
                </a:lnTo>
                <a:lnTo>
                  <a:pt x="111198" y="134130"/>
                </a:lnTo>
                <a:lnTo>
                  <a:pt x="111370" y="122708"/>
                </a:lnTo>
                <a:lnTo>
                  <a:pt x="111442" y="48601"/>
                </a:lnTo>
                <a:lnTo>
                  <a:pt x="112395" y="45732"/>
                </a:lnTo>
                <a:lnTo>
                  <a:pt x="115993" y="40005"/>
                </a:lnTo>
                <a:lnTo>
                  <a:pt x="118227" y="34284"/>
                </a:lnTo>
                <a:lnTo>
                  <a:pt x="119220" y="28567"/>
                </a:lnTo>
                <a:lnTo>
                  <a:pt x="119662" y="22850"/>
                </a:lnTo>
                <a:lnTo>
                  <a:pt x="119858" y="17135"/>
                </a:lnTo>
                <a:lnTo>
                  <a:pt x="119945" y="13325"/>
                </a:lnTo>
                <a:lnTo>
                  <a:pt x="120001" y="18640"/>
                </a:lnTo>
                <a:lnTo>
                  <a:pt x="120014" y="41776"/>
                </a:lnTo>
                <a:lnTo>
                  <a:pt x="120966" y="44992"/>
                </a:lnTo>
                <a:lnTo>
                  <a:pt x="122554" y="47137"/>
                </a:lnTo>
                <a:lnTo>
                  <a:pt x="124565" y="48566"/>
                </a:lnTo>
                <a:lnTo>
                  <a:pt x="125906" y="50471"/>
                </a:lnTo>
                <a:lnTo>
                  <a:pt x="127395" y="55128"/>
                </a:lnTo>
                <a:lnTo>
                  <a:pt x="127792" y="58656"/>
                </a:lnTo>
                <a:lnTo>
                  <a:pt x="128057" y="62913"/>
                </a:lnTo>
                <a:lnTo>
                  <a:pt x="128352" y="71771"/>
                </a:lnTo>
                <a:lnTo>
                  <a:pt x="128540" y="85218"/>
                </a:lnTo>
                <a:lnTo>
                  <a:pt x="128556" y="88241"/>
                </a:lnTo>
                <a:lnTo>
                  <a:pt x="129519" y="92162"/>
                </a:lnTo>
                <a:lnTo>
                  <a:pt x="131113" y="96680"/>
                </a:lnTo>
                <a:lnTo>
                  <a:pt x="133129" y="101597"/>
                </a:lnTo>
                <a:lnTo>
                  <a:pt x="135425" y="106781"/>
                </a:lnTo>
                <a:lnTo>
                  <a:pt x="140516" y="117620"/>
                </a:lnTo>
                <a:lnTo>
                  <a:pt x="142255" y="122225"/>
                </a:lnTo>
                <a:lnTo>
                  <a:pt x="143414" y="126247"/>
                </a:lnTo>
                <a:lnTo>
                  <a:pt x="144187" y="129881"/>
                </a:lnTo>
                <a:lnTo>
                  <a:pt x="145045" y="136459"/>
                </a:lnTo>
                <a:lnTo>
                  <a:pt x="145274" y="139547"/>
                </a:lnTo>
                <a:lnTo>
                  <a:pt x="146379" y="142558"/>
                </a:lnTo>
                <a:lnTo>
                  <a:pt x="150147" y="148443"/>
                </a:lnTo>
                <a:lnTo>
                  <a:pt x="152457" y="154234"/>
                </a:lnTo>
                <a:lnTo>
                  <a:pt x="153073" y="157112"/>
                </a:lnTo>
                <a:lnTo>
                  <a:pt x="156297" y="162849"/>
                </a:lnTo>
                <a:lnTo>
                  <a:pt x="158491" y="165713"/>
                </a:lnTo>
                <a:lnTo>
                  <a:pt x="160927" y="171434"/>
                </a:lnTo>
                <a:lnTo>
                  <a:pt x="161577" y="174294"/>
                </a:lnTo>
                <a:lnTo>
                  <a:pt x="162963" y="176200"/>
                </a:lnTo>
                <a:lnTo>
                  <a:pt x="164839" y="177470"/>
                </a:lnTo>
                <a:lnTo>
                  <a:pt x="167043" y="178318"/>
                </a:lnTo>
                <a:lnTo>
                  <a:pt x="168511" y="179835"/>
                </a:lnTo>
                <a:lnTo>
                  <a:pt x="169491" y="181799"/>
                </a:lnTo>
                <a:lnTo>
                  <a:pt x="170144" y="184061"/>
                </a:lnTo>
                <a:lnTo>
                  <a:pt x="171532" y="185569"/>
                </a:lnTo>
                <a:lnTo>
                  <a:pt x="173409" y="186574"/>
                </a:lnTo>
                <a:lnTo>
                  <a:pt x="175614" y="187244"/>
                </a:lnTo>
                <a:lnTo>
                  <a:pt x="177083" y="188643"/>
                </a:lnTo>
                <a:lnTo>
                  <a:pt x="178063" y="190529"/>
                </a:lnTo>
                <a:lnTo>
                  <a:pt x="178716" y="192738"/>
                </a:lnTo>
                <a:lnTo>
                  <a:pt x="180104" y="194211"/>
                </a:lnTo>
                <a:lnTo>
                  <a:pt x="181981" y="195193"/>
                </a:lnTo>
                <a:lnTo>
                  <a:pt x="186608" y="196284"/>
                </a:lnTo>
                <a:lnTo>
                  <a:pt x="191839" y="196769"/>
                </a:lnTo>
                <a:lnTo>
                  <a:pt x="197339" y="196985"/>
                </a:lnTo>
                <a:lnTo>
                  <a:pt x="205790" y="197106"/>
                </a:lnTo>
                <a:lnTo>
                  <a:pt x="217179" y="197147"/>
                </a:lnTo>
                <a:lnTo>
                  <a:pt x="219081" y="196198"/>
                </a:lnTo>
                <a:lnTo>
                  <a:pt x="220349" y="194613"/>
                </a:lnTo>
                <a:lnTo>
                  <a:pt x="221194" y="192603"/>
                </a:lnTo>
                <a:lnTo>
                  <a:pt x="222133" y="187831"/>
                </a:lnTo>
                <a:lnTo>
                  <a:pt x="222384" y="185224"/>
                </a:lnTo>
                <a:lnTo>
                  <a:pt x="223503" y="183487"/>
                </a:lnTo>
                <a:lnTo>
                  <a:pt x="225202" y="182329"/>
                </a:lnTo>
                <a:lnTo>
                  <a:pt x="227287" y="181556"/>
                </a:lnTo>
                <a:lnTo>
                  <a:pt x="228677" y="180089"/>
                </a:lnTo>
                <a:lnTo>
                  <a:pt x="229604" y="178159"/>
                </a:lnTo>
                <a:lnTo>
                  <a:pt x="231457" y="17144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9"/>
          <p:cNvSpPr/>
          <p:nvPr/>
        </p:nvSpPr>
        <p:spPr>
          <a:xfrm>
            <a:off x="2848927" y="2683192"/>
            <a:ext cx="120016" cy="281201"/>
          </a:xfrm>
          <a:custGeom>
            <a:avLst/>
            <a:gdLst/>
            <a:ahLst/>
            <a:cxnLst/>
            <a:rect l="0" t="0" r="0" b="0"/>
            <a:pathLst>
              <a:path w="120016" h="281201">
                <a:moveTo>
                  <a:pt x="0" y="0"/>
                </a:moveTo>
                <a:lnTo>
                  <a:pt x="0" y="138959"/>
                </a:lnTo>
                <a:lnTo>
                  <a:pt x="952" y="145027"/>
                </a:lnTo>
                <a:lnTo>
                  <a:pt x="2540" y="150025"/>
                </a:lnTo>
                <a:lnTo>
                  <a:pt x="4551" y="154309"/>
                </a:lnTo>
                <a:lnTo>
                  <a:pt x="5891" y="159070"/>
                </a:lnTo>
                <a:lnTo>
                  <a:pt x="6785" y="164149"/>
                </a:lnTo>
                <a:lnTo>
                  <a:pt x="7381" y="169440"/>
                </a:lnTo>
                <a:lnTo>
                  <a:pt x="8731" y="174873"/>
                </a:lnTo>
                <a:lnTo>
                  <a:pt x="10583" y="180400"/>
                </a:lnTo>
                <a:lnTo>
                  <a:pt x="12770" y="185989"/>
                </a:lnTo>
                <a:lnTo>
                  <a:pt x="15201" y="194739"/>
                </a:lnTo>
                <a:lnTo>
                  <a:pt x="16281" y="201803"/>
                </a:lnTo>
                <a:lnTo>
                  <a:pt x="16761" y="208118"/>
                </a:lnTo>
                <a:lnTo>
                  <a:pt x="16974" y="214099"/>
                </a:lnTo>
                <a:lnTo>
                  <a:pt x="17112" y="225700"/>
                </a:lnTo>
                <a:lnTo>
                  <a:pt x="18075" y="227619"/>
                </a:lnTo>
                <a:lnTo>
                  <a:pt x="19670" y="228899"/>
                </a:lnTo>
                <a:lnTo>
                  <a:pt x="21686" y="229752"/>
                </a:lnTo>
                <a:lnTo>
                  <a:pt x="23030" y="231273"/>
                </a:lnTo>
                <a:lnTo>
                  <a:pt x="23926" y="233239"/>
                </a:lnTo>
                <a:lnTo>
                  <a:pt x="24921" y="237965"/>
                </a:lnTo>
                <a:lnTo>
                  <a:pt x="25482" y="245980"/>
                </a:lnTo>
                <a:lnTo>
                  <a:pt x="25648" y="254387"/>
                </a:lnTo>
                <a:lnTo>
                  <a:pt x="25715" y="277180"/>
                </a:lnTo>
                <a:lnTo>
                  <a:pt x="26668" y="279084"/>
                </a:lnTo>
                <a:lnTo>
                  <a:pt x="28256" y="280354"/>
                </a:lnTo>
                <a:lnTo>
                  <a:pt x="30268" y="281200"/>
                </a:lnTo>
                <a:lnTo>
                  <a:pt x="31608" y="280812"/>
                </a:lnTo>
                <a:lnTo>
                  <a:pt x="32502" y="279600"/>
                </a:lnTo>
                <a:lnTo>
                  <a:pt x="33495" y="275714"/>
                </a:lnTo>
                <a:lnTo>
                  <a:pt x="34054" y="268171"/>
                </a:lnTo>
                <a:lnTo>
                  <a:pt x="34220" y="259904"/>
                </a:lnTo>
                <a:lnTo>
                  <a:pt x="34290" y="155967"/>
                </a:lnTo>
                <a:lnTo>
                  <a:pt x="35242" y="150651"/>
                </a:lnTo>
                <a:lnTo>
                  <a:pt x="36830" y="145201"/>
                </a:lnTo>
                <a:lnTo>
                  <a:pt x="38841" y="139663"/>
                </a:lnTo>
                <a:lnTo>
                  <a:pt x="40181" y="134067"/>
                </a:lnTo>
                <a:lnTo>
                  <a:pt x="41075" y="128430"/>
                </a:lnTo>
                <a:lnTo>
                  <a:pt x="41671" y="122768"/>
                </a:lnTo>
                <a:lnTo>
                  <a:pt x="42068" y="118040"/>
                </a:lnTo>
                <a:lnTo>
                  <a:pt x="42510" y="110247"/>
                </a:lnTo>
                <a:lnTo>
                  <a:pt x="43579" y="105883"/>
                </a:lnTo>
                <a:lnTo>
                  <a:pt x="45246" y="101069"/>
                </a:lnTo>
                <a:lnTo>
                  <a:pt x="47309" y="95954"/>
                </a:lnTo>
                <a:lnTo>
                  <a:pt x="49601" y="87731"/>
                </a:lnTo>
                <a:lnTo>
                  <a:pt x="50212" y="84205"/>
                </a:lnTo>
                <a:lnTo>
                  <a:pt x="53432" y="77747"/>
                </a:lnTo>
                <a:lnTo>
                  <a:pt x="55624" y="74691"/>
                </a:lnTo>
                <a:lnTo>
                  <a:pt x="58059" y="68756"/>
                </a:lnTo>
                <a:lnTo>
                  <a:pt x="59430" y="60060"/>
                </a:lnTo>
                <a:lnTo>
                  <a:pt x="59836" y="51450"/>
                </a:lnTo>
                <a:lnTo>
                  <a:pt x="59974" y="40008"/>
                </a:lnTo>
                <a:lnTo>
                  <a:pt x="60938" y="38102"/>
                </a:lnTo>
                <a:lnTo>
                  <a:pt x="62533" y="36831"/>
                </a:lnTo>
                <a:lnTo>
                  <a:pt x="64548" y="35985"/>
                </a:lnTo>
                <a:lnTo>
                  <a:pt x="65892" y="34467"/>
                </a:lnTo>
                <a:lnTo>
                  <a:pt x="66788" y="32503"/>
                </a:lnTo>
                <a:lnTo>
                  <a:pt x="67385" y="30241"/>
                </a:lnTo>
                <a:lnTo>
                  <a:pt x="68736" y="28733"/>
                </a:lnTo>
                <a:lnTo>
                  <a:pt x="70589" y="27728"/>
                </a:lnTo>
                <a:lnTo>
                  <a:pt x="72777" y="27058"/>
                </a:lnTo>
                <a:lnTo>
                  <a:pt x="75188" y="26611"/>
                </a:lnTo>
                <a:lnTo>
                  <a:pt x="77748" y="26313"/>
                </a:lnTo>
                <a:lnTo>
                  <a:pt x="80407" y="26115"/>
                </a:lnTo>
                <a:lnTo>
                  <a:pt x="83132" y="25982"/>
                </a:lnTo>
                <a:lnTo>
                  <a:pt x="88700" y="25835"/>
                </a:lnTo>
                <a:lnTo>
                  <a:pt x="91518" y="24844"/>
                </a:lnTo>
                <a:lnTo>
                  <a:pt x="94350" y="23230"/>
                </a:lnTo>
                <a:lnTo>
                  <a:pt x="97190" y="21202"/>
                </a:lnTo>
                <a:lnTo>
                  <a:pt x="100036" y="19849"/>
                </a:lnTo>
                <a:lnTo>
                  <a:pt x="102885" y="18948"/>
                </a:lnTo>
                <a:lnTo>
                  <a:pt x="105738" y="18347"/>
                </a:lnTo>
                <a:lnTo>
                  <a:pt x="108592" y="17946"/>
                </a:lnTo>
                <a:lnTo>
                  <a:pt x="111447" y="17679"/>
                </a:lnTo>
                <a:lnTo>
                  <a:pt x="120015" y="17145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0"/>
          <p:cNvSpPr/>
          <p:nvPr/>
        </p:nvSpPr>
        <p:spPr>
          <a:xfrm>
            <a:off x="3088957" y="2726055"/>
            <a:ext cx="42863" cy="231458"/>
          </a:xfrm>
          <a:custGeom>
            <a:avLst/>
            <a:gdLst/>
            <a:ahLst/>
            <a:cxnLst/>
            <a:rect l="0" t="0" r="0" b="0"/>
            <a:pathLst>
              <a:path w="42863" h="231458">
                <a:moveTo>
                  <a:pt x="0" y="0"/>
                </a:moveTo>
                <a:lnTo>
                  <a:pt x="0" y="20151"/>
                </a:lnTo>
                <a:lnTo>
                  <a:pt x="953" y="23911"/>
                </a:lnTo>
                <a:lnTo>
                  <a:pt x="2540" y="28323"/>
                </a:lnTo>
                <a:lnTo>
                  <a:pt x="4551" y="33170"/>
                </a:lnTo>
                <a:lnTo>
                  <a:pt x="5891" y="37353"/>
                </a:lnTo>
                <a:lnTo>
                  <a:pt x="6785" y="41094"/>
                </a:lnTo>
                <a:lnTo>
                  <a:pt x="7381" y="44541"/>
                </a:lnTo>
                <a:lnTo>
                  <a:pt x="7778" y="48744"/>
                </a:lnTo>
                <a:lnTo>
                  <a:pt x="8043" y="53451"/>
                </a:lnTo>
                <a:lnTo>
                  <a:pt x="8219" y="58494"/>
                </a:lnTo>
                <a:lnTo>
                  <a:pt x="9289" y="62808"/>
                </a:lnTo>
                <a:lnTo>
                  <a:pt x="10955" y="66637"/>
                </a:lnTo>
                <a:lnTo>
                  <a:pt x="13019" y="70142"/>
                </a:lnTo>
                <a:lnTo>
                  <a:pt x="14394" y="73431"/>
                </a:lnTo>
                <a:lnTo>
                  <a:pt x="15311" y="76577"/>
                </a:lnTo>
                <a:lnTo>
                  <a:pt x="15922" y="79626"/>
                </a:lnTo>
                <a:lnTo>
                  <a:pt x="17283" y="83564"/>
                </a:lnTo>
                <a:lnTo>
                  <a:pt x="19142" y="88094"/>
                </a:lnTo>
                <a:lnTo>
                  <a:pt x="21334" y="93019"/>
                </a:lnTo>
                <a:lnTo>
                  <a:pt x="22795" y="98208"/>
                </a:lnTo>
                <a:lnTo>
                  <a:pt x="23769" y="103572"/>
                </a:lnTo>
                <a:lnTo>
                  <a:pt x="24419" y="109052"/>
                </a:lnTo>
                <a:lnTo>
                  <a:pt x="24851" y="113659"/>
                </a:lnTo>
                <a:lnTo>
                  <a:pt x="25140" y="117683"/>
                </a:lnTo>
                <a:lnTo>
                  <a:pt x="25461" y="124693"/>
                </a:lnTo>
                <a:lnTo>
                  <a:pt x="25603" y="130984"/>
                </a:lnTo>
                <a:lnTo>
                  <a:pt x="25684" y="144431"/>
                </a:lnTo>
                <a:lnTo>
                  <a:pt x="26647" y="148675"/>
                </a:lnTo>
                <a:lnTo>
                  <a:pt x="28243" y="152457"/>
                </a:lnTo>
                <a:lnTo>
                  <a:pt x="30258" y="155930"/>
                </a:lnTo>
                <a:lnTo>
                  <a:pt x="31602" y="159198"/>
                </a:lnTo>
                <a:lnTo>
                  <a:pt x="32498" y="162329"/>
                </a:lnTo>
                <a:lnTo>
                  <a:pt x="33494" y="169301"/>
                </a:lnTo>
                <a:lnTo>
                  <a:pt x="33759" y="173827"/>
                </a:lnTo>
                <a:lnTo>
                  <a:pt x="34054" y="182984"/>
                </a:lnTo>
                <a:lnTo>
                  <a:pt x="34243" y="196623"/>
                </a:lnTo>
                <a:lnTo>
                  <a:pt x="34281" y="208490"/>
                </a:lnTo>
                <a:lnTo>
                  <a:pt x="35236" y="210431"/>
                </a:lnTo>
                <a:lnTo>
                  <a:pt x="36826" y="211724"/>
                </a:lnTo>
                <a:lnTo>
                  <a:pt x="38838" y="212587"/>
                </a:lnTo>
                <a:lnTo>
                  <a:pt x="40180" y="214114"/>
                </a:lnTo>
                <a:lnTo>
                  <a:pt x="41074" y="216085"/>
                </a:lnTo>
                <a:lnTo>
                  <a:pt x="42067" y="220815"/>
                </a:lnTo>
                <a:lnTo>
                  <a:pt x="42332" y="223410"/>
                </a:lnTo>
                <a:lnTo>
                  <a:pt x="42862" y="231457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1"/>
          <p:cNvSpPr/>
          <p:nvPr/>
        </p:nvSpPr>
        <p:spPr>
          <a:xfrm>
            <a:off x="3063239" y="2504862"/>
            <a:ext cx="17147" cy="54682"/>
          </a:xfrm>
          <a:custGeom>
            <a:avLst/>
            <a:gdLst/>
            <a:ahLst/>
            <a:cxnLst/>
            <a:rect l="0" t="0" r="0" b="0"/>
            <a:pathLst>
              <a:path w="17147" h="54682">
                <a:moveTo>
                  <a:pt x="17146" y="49743"/>
                </a:moveTo>
                <a:lnTo>
                  <a:pt x="12595" y="49743"/>
                </a:lnTo>
                <a:lnTo>
                  <a:pt x="11254" y="50695"/>
                </a:lnTo>
                <a:lnTo>
                  <a:pt x="10360" y="52283"/>
                </a:lnTo>
                <a:lnTo>
                  <a:pt x="9765" y="54294"/>
                </a:lnTo>
                <a:lnTo>
                  <a:pt x="9368" y="54681"/>
                </a:lnTo>
                <a:lnTo>
                  <a:pt x="9103" y="53988"/>
                </a:lnTo>
                <a:lnTo>
                  <a:pt x="8926" y="52573"/>
                </a:lnTo>
                <a:lnTo>
                  <a:pt x="8808" y="50677"/>
                </a:lnTo>
                <a:lnTo>
                  <a:pt x="8678" y="46030"/>
                </a:lnTo>
                <a:lnTo>
                  <a:pt x="8573" y="4021"/>
                </a:lnTo>
                <a:lnTo>
                  <a:pt x="7621" y="2116"/>
                </a:lnTo>
                <a:lnTo>
                  <a:pt x="6033" y="847"/>
                </a:lnTo>
                <a:lnTo>
                  <a:pt x="4022" y="0"/>
                </a:lnTo>
                <a:lnTo>
                  <a:pt x="2682" y="389"/>
                </a:lnTo>
                <a:lnTo>
                  <a:pt x="1788" y="1600"/>
                </a:lnTo>
                <a:lnTo>
                  <a:pt x="1192" y="3360"/>
                </a:lnTo>
                <a:lnTo>
                  <a:pt x="795" y="5486"/>
                </a:lnTo>
                <a:lnTo>
                  <a:pt x="530" y="7856"/>
                </a:lnTo>
                <a:lnTo>
                  <a:pt x="354" y="10388"/>
                </a:lnTo>
                <a:lnTo>
                  <a:pt x="236" y="13029"/>
                </a:lnTo>
                <a:lnTo>
                  <a:pt x="105" y="18503"/>
                </a:lnTo>
                <a:lnTo>
                  <a:pt x="0" y="49743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2"/>
          <p:cNvSpPr/>
          <p:nvPr/>
        </p:nvSpPr>
        <p:spPr>
          <a:xfrm>
            <a:off x="3251834" y="2743200"/>
            <a:ext cx="274321" cy="231343"/>
          </a:xfrm>
          <a:custGeom>
            <a:avLst/>
            <a:gdLst/>
            <a:ahLst/>
            <a:cxnLst/>
            <a:rect l="0" t="0" r="0" b="0"/>
            <a:pathLst>
              <a:path w="274321" h="231343">
                <a:moveTo>
                  <a:pt x="162878" y="17145"/>
                </a:moveTo>
                <a:lnTo>
                  <a:pt x="158327" y="17145"/>
                </a:lnTo>
                <a:lnTo>
                  <a:pt x="156987" y="16192"/>
                </a:lnTo>
                <a:lnTo>
                  <a:pt x="156093" y="14605"/>
                </a:lnTo>
                <a:lnTo>
                  <a:pt x="155497" y="12594"/>
                </a:lnTo>
                <a:lnTo>
                  <a:pt x="154148" y="11253"/>
                </a:lnTo>
                <a:lnTo>
                  <a:pt x="152295" y="10359"/>
                </a:lnTo>
                <a:lnTo>
                  <a:pt x="147697" y="9367"/>
                </a:lnTo>
                <a:lnTo>
                  <a:pt x="142478" y="8925"/>
                </a:lnTo>
                <a:lnTo>
                  <a:pt x="140706" y="7855"/>
                </a:lnTo>
                <a:lnTo>
                  <a:pt x="139524" y="6189"/>
                </a:lnTo>
                <a:lnTo>
                  <a:pt x="138736" y="4126"/>
                </a:lnTo>
                <a:lnTo>
                  <a:pt x="137259" y="2750"/>
                </a:lnTo>
                <a:lnTo>
                  <a:pt x="135321" y="1833"/>
                </a:lnTo>
                <a:lnTo>
                  <a:pt x="130628" y="815"/>
                </a:lnTo>
                <a:lnTo>
                  <a:pt x="122631" y="241"/>
                </a:lnTo>
                <a:lnTo>
                  <a:pt x="114229" y="71"/>
                </a:lnTo>
                <a:lnTo>
                  <a:pt x="82867" y="0"/>
                </a:lnTo>
                <a:lnTo>
                  <a:pt x="80010" y="953"/>
                </a:lnTo>
                <a:lnTo>
                  <a:pt x="71438" y="5891"/>
                </a:lnTo>
                <a:lnTo>
                  <a:pt x="62866" y="8730"/>
                </a:lnTo>
                <a:lnTo>
                  <a:pt x="54293" y="14228"/>
                </a:lnTo>
                <a:lnTo>
                  <a:pt x="48578" y="15848"/>
                </a:lnTo>
                <a:lnTo>
                  <a:pt x="46673" y="17233"/>
                </a:lnTo>
                <a:lnTo>
                  <a:pt x="45403" y="19108"/>
                </a:lnTo>
                <a:lnTo>
                  <a:pt x="44556" y="21311"/>
                </a:lnTo>
                <a:lnTo>
                  <a:pt x="43039" y="22780"/>
                </a:lnTo>
                <a:lnTo>
                  <a:pt x="41076" y="23759"/>
                </a:lnTo>
                <a:lnTo>
                  <a:pt x="38814" y="24412"/>
                </a:lnTo>
                <a:lnTo>
                  <a:pt x="33761" y="27677"/>
                </a:lnTo>
                <a:lnTo>
                  <a:pt x="31080" y="29881"/>
                </a:lnTo>
                <a:lnTo>
                  <a:pt x="29293" y="32303"/>
                </a:lnTo>
                <a:lnTo>
                  <a:pt x="27307" y="37534"/>
                </a:lnTo>
                <a:lnTo>
                  <a:pt x="25825" y="39310"/>
                </a:lnTo>
                <a:lnTo>
                  <a:pt x="23884" y="40494"/>
                </a:lnTo>
                <a:lnTo>
                  <a:pt x="21638" y="41283"/>
                </a:lnTo>
                <a:lnTo>
                  <a:pt x="20140" y="42762"/>
                </a:lnTo>
                <a:lnTo>
                  <a:pt x="19142" y="44700"/>
                </a:lnTo>
                <a:lnTo>
                  <a:pt x="18476" y="46945"/>
                </a:lnTo>
                <a:lnTo>
                  <a:pt x="17080" y="48442"/>
                </a:lnTo>
                <a:lnTo>
                  <a:pt x="15197" y="49439"/>
                </a:lnTo>
                <a:lnTo>
                  <a:pt x="12989" y="50105"/>
                </a:lnTo>
                <a:lnTo>
                  <a:pt x="11517" y="51500"/>
                </a:lnTo>
                <a:lnTo>
                  <a:pt x="10536" y="53383"/>
                </a:lnTo>
                <a:lnTo>
                  <a:pt x="9445" y="58016"/>
                </a:lnTo>
                <a:lnTo>
                  <a:pt x="8961" y="63250"/>
                </a:lnTo>
                <a:lnTo>
                  <a:pt x="8745" y="68751"/>
                </a:lnTo>
                <a:lnTo>
                  <a:pt x="8688" y="71551"/>
                </a:lnTo>
                <a:lnTo>
                  <a:pt x="7697" y="73418"/>
                </a:lnTo>
                <a:lnTo>
                  <a:pt x="6084" y="74663"/>
                </a:lnTo>
                <a:lnTo>
                  <a:pt x="4056" y="75492"/>
                </a:lnTo>
                <a:lnTo>
                  <a:pt x="2704" y="76998"/>
                </a:lnTo>
                <a:lnTo>
                  <a:pt x="1803" y="78955"/>
                </a:lnTo>
                <a:lnTo>
                  <a:pt x="802" y="83668"/>
                </a:lnTo>
                <a:lnTo>
                  <a:pt x="357" y="88938"/>
                </a:lnTo>
                <a:lnTo>
                  <a:pt x="159" y="94455"/>
                </a:lnTo>
                <a:lnTo>
                  <a:pt x="48" y="105457"/>
                </a:lnTo>
                <a:lnTo>
                  <a:pt x="0" y="191449"/>
                </a:lnTo>
                <a:lnTo>
                  <a:pt x="953" y="193355"/>
                </a:lnTo>
                <a:lnTo>
                  <a:pt x="2541" y="194626"/>
                </a:lnTo>
                <a:lnTo>
                  <a:pt x="4551" y="195473"/>
                </a:lnTo>
                <a:lnTo>
                  <a:pt x="5892" y="196990"/>
                </a:lnTo>
                <a:lnTo>
                  <a:pt x="6786" y="198954"/>
                </a:lnTo>
                <a:lnTo>
                  <a:pt x="7779" y="203676"/>
                </a:lnTo>
                <a:lnTo>
                  <a:pt x="8220" y="208950"/>
                </a:lnTo>
                <a:lnTo>
                  <a:pt x="9290" y="210737"/>
                </a:lnTo>
                <a:lnTo>
                  <a:pt x="10956" y="211929"/>
                </a:lnTo>
                <a:lnTo>
                  <a:pt x="13019" y="212723"/>
                </a:lnTo>
                <a:lnTo>
                  <a:pt x="14394" y="214205"/>
                </a:lnTo>
                <a:lnTo>
                  <a:pt x="15311" y="216146"/>
                </a:lnTo>
                <a:lnTo>
                  <a:pt x="15923" y="218392"/>
                </a:lnTo>
                <a:lnTo>
                  <a:pt x="17283" y="219890"/>
                </a:lnTo>
                <a:lnTo>
                  <a:pt x="19142" y="220888"/>
                </a:lnTo>
                <a:lnTo>
                  <a:pt x="21334" y="221553"/>
                </a:lnTo>
                <a:lnTo>
                  <a:pt x="22795" y="222950"/>
                </a:lnTo>
                <a:lnTo>
                  <a:pt x="23770" y="224833"/>
                </a:lnTo>
                <a:lnTo>
                  <a:pt x="24419" y="227041"/>
                </a:lnTo>
                <a:lnTo>
                  <a:pt x="25805" y="228513"/>
                </a:lnTo>
                <a:lnTo>
                  <a:pt x="27681" y="229494"/>
                </a:lnTo>
                <a:lnTo>
                  <a:pt x="32305" y="230585"/>
                </a:lnTo>
                <a:lnTo>
                  <a:pt x="40264" y="231199"/>
                </a:lnTo>
                <a:lnTo>
                  <a:pt x="45835" y="231342"/>
                </a:lnTo>
                <a:lnTo>
                  <a:pt x="47702" y="230428"/>
                </a:lnTo>
                <a:lnTo>
                  <a:pt x="48947" y="228866"/>
                </a:lnTo>
                <a:lnTo>
                  <a:pt x="49776" y="226872"/>
                </a:lnTo>
                <a:lnTo>
                  <a:pt x="51282" y="225543"/>
                </a:lnTo>
                <a:lnTo>
                  <a:pt x="53238" y="224657"/>
                </a:lnTo>
                <a:lnTo>
                  <a:pt x="57952" y="223672"/>
                </a:lnTo>
                <a:lnTo>
                  <a:pt x="63222" y="223235"/>
                </a:lnTo>
                <a:lnTo>
                  <a:pt x="65960" y="222165"/>
                </a:lnTo>
                <a:lnTo>
                  <a:pt x="74366" y="217062"/>
                </a:lnTo>
                <a:lnTo>
                  <a:pt x="82889" y="214174"/>
                </a:lnTo>
                <a:lnTo>
                  <a:pt x="91447" y="208662"/>
                </a:lnTo>
                <a:lnTo>
                  <a:pt x="100015" y="205653"/>
                </a:lnTo>
                <a:lnTo>
                  <a:pt x="108586" y="200105"/>
                </a:lnTo>
                <a:lnTo>
                  <a:pt x="114301" y="198473"/>
                </a:lnTo>
                <a:lnTo>
                  <a:pt x="116206" y="197085"/>
                </a:lnTo>
                <a:lnTo>
                  <a:pt x="117476" y="195207"/>
                </a:lnTo>
                <a:lnTo>
                  <a:pt x="118322" y="193003"/>
                </a:lnTo>
                <a:lnTo>
                  <a:pt x="119839" y="191534"/>
                </a:lnTo>
                <a:lnTo>
                  <a:pt x="121803" y="190554"/>
                </a:lnTo>
                <a:lnTo>
                  <a:pt x="124064" y="189901"/>
                </a:lnTo>
                <a:lnTo>
                  <a:pt x="125573" y="188513"/>
                </a:lnTo>
                <a:lnTo>
                  <a:pt x="126578" y="186635"/>
                </a:lnTo>
                <a:lnTo>
                  <a:pt x="127248" y="184431"/>
                </a:lnTo>
                <a:lnTo>
                  <a:pt x="128647" y="182961"/>
                </a:lnTo>
                <a:lnTo>
                  <a:pt x="130532" y="181982"/>
                </a:lnTo>
                <a:lnTo>
                  <a:pt x="135167" y="180893"/>
                </a:lnTo>
                <a:lnTo>
                  <a:pt x="140402" y="180409"/>
                </a:lnTo>
                <a:lnTo>
                  <a:pt x="142179" y="179328"/>
                </a:lnTo>
                <a:lnTo>
                  <a:pt x="143364" y="177654"/>
                </a:lnTo>
                <a:lnTo>
                  <a:pt x="144680" y="173255"/>
                </a:lnTo>
                <a:lnTo>
                  <a:pt x="145265" y="168125"/>
                </a:lnTo>
                <a:lnTo>
                  <a:pt x="146374" y="166375"/>
                </a:lnTo>
                <a:lnTo>
                  <a:pt x="148065" y="165209"/>
                </a:lnTo>
                <a:lnTo>
                  <a:pt x="150145" y="164432"/>
                </a:lnTo>
                <a:lnTo>
                  <a:pt x="151532" y="162961"/>
                </a:lnTo>
                <a:lnTo>
                  <a:pt x="152457" y="161028"/>
                </a:lnTo>
                <a:lnTo>
                  <a:pt x="153073" y="158787"/>
                </a:lnTo>
                <a:lnTo>
                  <a:pt x="156298" y="153757"/>
                </a:lnTo>
                <a:lnTo>
                  <a:pt x="158491" y="151082"/>
                </a:lnTo>
                <a:lnTo>
                  <a:pt x="159953" y="148346"/>
                </a:lnTo>
                <a:lnTo>
                  <a:pt x="161578" y="142766"/>
                </a:lnTo>
                <a:lnTo>
                  <a:pt x="162964" y="140897"/>
                </a:lnTo>
                <a:lnTo>
                  <a:pt x="164840" y="139651"/>
                </a:lnTo>
                <a:lnTo>
                  <a:pt x="167044" y="138821"/>
                </a:lnTo>
                <a:lnTo>
                  <a:pt x="168513" y="137315"/>
                </a:lnTo>
                <a:lnTo>
                  <a:pt x="169492" y="135358"/>
                </a:lnTo>
                <a:lnTo>
                  <a:pt x="170145" y="133101"/>
                </a:lnTo>
                <a:lnTo>
                  <a:pt x="171533" y="131596"/>
                </a:lnTo>
                <a:lnTo>
                  <a:pt x="173410" y="130593"/>
                </a:lnTo>
                <a:lnTo>
                  <a:pt x="175614" y="129924"/>
                </a:lnTo>
                <a:lnTo>
                  <a:pt x="177084" y="128526"/>
                </a:lnTo>
                <a:lnTo>
                  <a:pt x="178064" y="126641"/>
                </a:lnTo>
                <a:lnTo>
                  <a:pt x="179152" y="122008"/>
                </a:lnTo>
                <a:lnTo>
                  <a:pt x="179636" y="116773"/>
                </a:lnTo>
                <a:lnTo>
                  <a:pt x="179851" y="111271"/>
                </a:lnTo>
                <a:lnTo>
                  <a:pt x="179908" y="108471"/>
                </a:lnTo>
                <a:lnTo>
                  <a:pt x="180899" y="105651"/>
                </a:lnTo>
                <a:lnTo>
                  <a:pt x="184540" y="99978"/>
                </a:lnTo>
                <a:lnTo>
                  <a:pt x="186793" y="94282"/>
                </a:lnTo>
                <a:lnTo>
                  <a:pt x="187794" y="88575"/>
                </a:lnTo>
                <a:lnTo>
                  <a:pt x="188240" y="82864"/>
                </a:lnTo>
                <a:lnTo>
                  <a:pt x="188437" y="77151"/>
                </a:lnTo>
                <a:lnTo>
                  <a:pt x="188564" y="65722"/>
                </a:lnTo>
                <a:lnTo>
                  <a:pt x="189527" y="62864"/>
                </a:lnTo>
                <a:lnTo>
                  <a:pt x="193137" y="57150"/>
                </a:lnTo>
                <a:lnTo>
                  <a:pt x="195376" y="51435"/>
                </a:lnTo>
                <a:lnTo>
                  <a:pt x="196372" y="45720"/>
                </a:lnTo>
                <a:lnTo>
                  <a:pt x="196814" y="40004"/>
                </a:lnTo>
                <a:lnTo>
                  <a:pt x="195980" y="38100"/>
                </a:lnTo>
                <a:lnTo>
                  <a:pt x="194471" y="36830"/>
                </a:lnTo>
                <a:lnTo>
                  <a:pt x="192513" y="35983"/>
                </a:lnTo>
                <a:lnTo>
                  <a:pt x="191207" y="36371"/>
                </a:lnTo>
                <a:lnTo>
                  <a:pt x="190336" y="37582"/>
                </a:lnTo>
                <a:lnTo>
                  <a:pt x="189369" y="41468"/>
                </a:lnTo>
                <a:lnTo>
                  <a:pt x="188939" y="46370"/>
                </a:lnTo>
                <a:lnTo>
                  <a:pt x="188748" y="51724"/>
                </a:lnTo>
                <a:lnTo>
                  <a:pt x="188626" y="62922"/>
                </a:lnTo>
                <a:lnTo>
                  <a:pt x="188597" y="104184"/>
                </a:lnTo>
                <a:lnTo>
                  <a:pt x="189548" y="108508"/>
                </a:lnTo>
                <a:lnTo>
                  <a:pt x="191136" y="113296"/>
                </a:lnTo>
                <a:lnTo>
                  <a:pt x="193146" y="118393"/>
                </a:lnTo>
                <a:lnTo>
                  <a:pt x="194487" y="123696"/>
                </a:lnTo>
                <a:lnTo>
                  <a:pt x="195381" y="129136"/>
                </a:lnTo>
                <a:lnTo>
                  <a:pt x="195976" y="134668"/>
                </a:lnTo>
                <a:lnTo>
                  <a:pt x="197326" y="140261"/>
                </a:lnTo>
                <a:lnTo>
                  <a:pt x="199178" y="145895"/>
                </a:lnTo>
                <a:lnTo>
                  <a:pt x="201366" y="151556"/>
                </a:lnTo>
                <a:lnTo>
                  <a:pt x="202824" y="156282"/>
                </a:lnTo>
                <a:lnTo>
                  <a:pt x="203796" y="160385"/>
                </a:lnTo>
                <a:lnTo>
                  <a:pt x="204876" y="167485"/>
                </a:lnTo>
                <a:lnTo>
                  <a:pt x="205357" y="173815"/>
                </a:lnTo>
                <a:lnTo>
                  <a:pt x="206437" y="176836"/>
                </a:lnTo>
                <a:lnTo>
                  <a:pt x="210178" y="182734"/>
                </a:lnTo>
                <a:lnTo>
                  <a:pt x="212475" y="188530"/>
                </a:lnTo>
                <a:lnTo>
                  <a:pt x="213496" y="194281"/>
                </a:lnTo>
                <a:lnTo>
                  <a:pt x="213950" y="200012"/>
                </a:lnTo>
                <a:lnTo>
                  <a:pt x="215024" y="202874"/>
                </a:lnTo>
                <a:lnTo>
                  <a:pt x="218756" y="208594"/>
                </a:lnTo>
                <a:lnTo>
                  <a:pt x="221085" y="210500"/>
                </a:lnTo>
                <a:lnTo>
                  <a:pt x="223590" y="211770"/>
                </a:lnTo>
                <a:lnTo>
                  <a:pt x="226213" y="212618"/>
                </a:lnTo>
                <a:lnTo>
                  <a:pt x="227961" y="214135"/>
                </a:lnTo>
                <a:lnTo>
                  <a:pt x="229127" y="216099"/>
                </a:lnTo>
                <a:lnTo>
                  <a:pt x="229904" y="218361"/>
                </a:lnTo>
                <a:lnTo>
                  <a:pt x="231374" y="219869"/>
                </a:lnTo>
                <a:lnTo>
                  <a:pt x="233307" y="220874"/>
                </a:lnTo>
                <a:lnTo>
                  <a:pt x="235548" y="221544"/>
                </a:lnTo>
                <a:lnTo>
                  <a:pt x="237042" y="222943"/>
                </a:lnTo>
                <a:lnTo>
                  <a:pt x="238039" y="224829"/>
                </a:lnTo>
                <a:lnTo>
                  <a:pt x="238702" y="227038"/>
                </a:lnTo>
                <a:lnTo>
                  <a:pt x="240097" y="228511"/>
                </a:lnTo>
                <a:lnTo>
                  <a:pt x="241981" y="229493"/>
                </a:lnTo>
                <a:lnTo>
                  <a:pt x="246612" y="230584"/>
                </a:lnTo>
                <a:lnTo>
                  <a:pt x="254574" y="231199"/>
                </a:lnTo>
                <a:lnTo>
                  <a:pt x="260147" y="231342"/>
                </a:lnTo>
                <a:lnTo>
                  <a:pt x="262014" y="230428"/>
                </a:lnTo>
                <a:lnTo>
                  <a:pt x="263259" y="228866"/>
                </a:lnTo>
                <a:lnTo>
                  <a:pt x="264089" y="226872"/>
                </a:lnTo>
                <a:lnTo>
                  <a:pt x="265011" y="222117"/>
                </a:lnTo>
                <a:lnTo>
                  <a:pt x="265256" y="219515"/>
                </a:lnTo>
                <a:lnTo>
                  <a:pt x="266373" y="217781"/>
                </a:lnTo>
                <a:lnTo>
                  <a:pt x="268070" y="216625"/>
                </a:lnTo>
                <a:lnTo>
                  <a:pt x="274320" y="214312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3"/>
          <p:cNvSpPr/>
          <p:nvPr/>
        </p:nvSpPr>
        <p:spPr>
          <a:xfrm>
            <a:off x="3569017" y="2494597"/>
            <a:ext cx="265746" cy="445666"/>
          </a:xfrm>
          <a:custGeom>
            <a:avLst/>
            <a:gdLst/>
            <a:ahLst/>
            <a:cxnLst/>
            <a:rect l="0" t="0" r="0" b="0"/>
            <a:pathLst>
              <a:path w="265746" h="445666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4551" y="28619"/>
                </a:lnTo>
                <a:lnTo>
                  <a:pt x="6785" y="36850"/>
                </a:lnTo>
                <a:lnTo>
                  <a:pt x="7778" y="46858"/>
                </a:lnTo>
                <a:lnTo>
                  <a:pt x="8219" y="57656"/>
                </a:lnTo>
                <a:lnTo>
                  <a:pt x="8468" y="74445"/>
                </a:lnTo>
                <a:lnTo>
                  <a:pt x="11066" y="85792"/>
                </a:lnTo>
                <a:lnTo>
                  <a:pt x="15396" y="97185"/>
                </a:lnTo>
                <a:lnTo>
                  <a:pt x="20495" y="108598"/>
                </a:lnTo>
                <a:lnTo>
                  <a:pt x="23188" y="115261"/>
                </a:lnTo>
                <a:lnTo>
                  <a:pt x="28721" y="130285"/>
                </a:lnTo>
                <a:lnTo>
                  <a:pt x="30577" y="138292"/>
                </a:lnTo>
                <a:lnTo>
                  <a:pt x="31815" y="146487"/>
                </a:lnTo>
                <a:lnTo>
                  <a:pt x="32640" y="154808"/>
                </a:lnTo>
                <a:lnTo>
                  <a:pt x="34142" y="163213"/>
                </a:lnTo>
                <a:lnTo>
                  <a:pt x="36097" y="171674"/>
                </a:lnTo>
                <a:lnTo>
                  <a:pt x="38352" y="180172"/>
                </a:lnTo>
                <a:lnTo>
                  <a:pt x="39856" y="187742"/>
                </a:lnTo>
                <a:lnTo>
                  <a:pt x="41526" y="201233"/>
                </a:lnTo>
                <a:lnTo>
                  <a:pt x="44809" y="213579"/>
                </a:lnTo>
                <a:lnTo>
                  <a:pt x="49443" y="225417"/>
                </a:lnTo>
                <a:lnTo>
                  <a:pt x="54677" y="237028"/>
                </a:lnTo>
                <a:lnTo>
                  <a:pt x="57638" y="248538"/>
                </a:lnTo>
                <a:lnTo>
                  <a:pt x="59907" y="260004"/>
                </a:lnTo>
                <a:lnTo>
                  <a:pt x="64090" y="271450"/>
                </a:lnTo>
                <a:lnTo>
                  <a:pt x="66584" y="282887"/>
                </a:lnTo>
                <a:lnTo>
                  <a:pt x="67693" y="293367"/>
                </a:lnTo>
                <a:lnTo>
                  <a:pt x="68186" y="301201"/>
                </a:lnTo>
                <a:lnTo>
                  <a:pt x="69270" y="304623"/>
                </a:lnTo>
                <a:lnTo>
                  <a:pt x="74393" y="313990"/>
                </a:lnTo>
                <a:lnTo>
                  <a:pt x="75926" y="319891"/>
                </a:lnTo>
                <a:lnTo>
                  <a:pt x="76910" y="331441"/>
                </a:lnTo>
                <a:lnTo>
                  <a:pt x="77105" y="342894"/>
                </a:lnTo>
                <a:lnTo>
                  <a:pt x="77120" y="345754"/>
                </a:lnTo>
                <a:lnTo>
                  <a:pt x="78084" y="347660"/>
                </a:lnTo>
                <a:lnTo>
                  <a:pt x="79678" y="348931"/>
                </a:lnTo>
                <a:lnTo>
                  <a:pt x="81694" y="349778"/>
                </a:lnTo>
                <a:lnTo>
                  <a:pt x="83037" y="351295"/>
                </a:lnTo>
                <a:lnTo>
                  <a:pt x="83934" y="353260"/>
                </a:lnTo>
                <a:lnTo>
                  <a:pt x="84928" y="357982"/>
                </a:lnTo>
                <a:lnTo>
                  <a:pt x="85620" y="371580"/>
                </a:lnTo>
                <a:lnTo>
                  <a:pt x="85704" y="381021"/>
                </a:lnTo>
                <a:lnTo>
                  <a:pt x="85724" y="368173"/>
                </a:lnTo>
                <a:lnTo>
                  <a:pt x="85724" y="365464"/>
                </a:lnTo>
                <a:lnTo>
                  <a:pt x="86677" y="363657"/>
                </a:lnTo>
                <a:lnTo>
                  <a:pt x="88265" y="362453"/>
                </a:lnTo>
                <a:lnTo>
                  <a:pt x="90276" y="361651"/>
                </a:lnTo>
                <a:lnTo>
                  <a:pt x="91616" y="359210"/>
                </a:lnTo>
                <a:lnTo>
                  <a:pt x="93106" y="351419"/>
                </a:lnTo>
                <a:lnTo>
                  <a:pt x="94455" y="348579"/>
                </a:lnTo>
                <a:lnTo>
                  <a:pt x="96308" y="346686"/>
                </a:lnTo>
                <a:lnTo>
                  <a:pt x="98495" y="345424"/>
                </a:lnTo>
                <a:lnTo>
                  <a:pt x="99954" y="343630"/>
                </a:lnTo>
                <a:lnTo>
                  <a:pt x="100926" y="341482"/>
                </a:lnTo>
                <a:lnTo>
                  <a:pt x="102006" y="336555"/>
                </a:lnTo>
                <a:lnTo>
                  <a:pt x="102486" y="331190"/>
                </a:lnTo>
                <a:lnTo>
                  <a:pt x="103566" y="328426"/>
                </a:lnTo>
                <a:lnTo>
                  <a:pt x="108686" y="319985"/>
                </a:lnTo>
                <a:lnTo>
                  <a:pt x="110217" y="314301"/>
                </a:lnTo>
                <a:lnTo>
                  <a:pt x="111578" y="312404"/>
                </a:lnTo>
                <a:lnTo>
                  <a:pt x="113438" y="311139"/>
                </a:lnTo>
                <a:lnTo>
                  <a:pt x="115630" y="310296"/>
                </a:lnTo>
                <a:lnTo>
                  <a:pt x="118045" y="307829"/>
                </a:lnTo>
                <a:lnTo>
                  <a:pt x="125993" y="297160"/>
                </a:lnTo>
                <a:lnTo>
                  <a:pt x="128763" y="295262"/>
                </a:lnTo>
                <a:lnTo>
                  <a:pt x="134380" y="292200"/>
                </a:lnTo>
                <a:lnTo>
                  <a:pt x="140052" y="287664"/>
                </a:lnTo>
                <a:lnTo>
                  <a:pt x="142898" y="286074"/>
                </a:lnTo>
                <a:lnTo>
                  <a:pt x="148600" y="284307"/>
                </a:lnTo>
                <a:lnTo>
                  <a:pt x="150502" y="282883"/>
                </a:lnTo>
                <a:lnTo>
                  <a:pt x="151769" y="280981"/>
                </a:lnTo>
                <a:lnTo>
                  <a:pt x="152615" y="278761"/>
                </a:lnTo>
                <a:lnTo>
                  <a:pt x="154131" y="277280"/>
                </a:lnTo>
                <a:lnTo>
                  <a:pt x="156094" y="276294"/>
                </a:lnTo>
                <a:lnTo>
                  <a:pt x="158355" y="275636"/>
                </a:lnTo>
                <a:lnTo>
                  <a:pt x="159863" y="274245"/>
                </a:lnTo>
                <a:lnTo>
                  <a:pt x="160868" y="272365"/>
                </a:lnTo>
                <a:lnTo>
                  <a:pt x="161537" y="270159"/>
                </a:lnTo>
                <a:lnTo>
                  <a:pt x="162936" y="268689"/>
                </a:lnTo>
                <a:lnTo>
                  <a:pt x="164822" y="267708"/>
                </a:lnTo>
                <a:lnTo>
                  <a:pt x="169457" y="266619"/>
                </a:lnTo>
                <a:lnTo>
                  <a:pt x="177421" y="266006"/>
                </a:lnTo>
                <a:lnTo>
                  <a:pt x="182994" y="265862"/>
                </a:lnTo>
                <a:lnTo>
                  <a:pt x="225743" y="265748"/>
                </a:lnTo>
                <a:lnTo>
                  <a:pt x="227648" y="266700"/>
                </a:lnTo>
                <a:lnTo>
                  <a:pt x="228918" y="268288"/>
                </a:lnTo>
                <a:lnTo>
                  <a:pt x="229764" y="270298"/>
                </a:lnTo>
                <a:lnTo>
                  <a:pt x="231281" y="271639"/>
                </a:lnTo>
                <a:lnTo>
                  <a:pt x="233245" y="272533"/>
                </a:lnTo>
                <a:lnTo>
                  <a:pt x="235507" y="273128"/>
                </a:lnTo>
                <a:lnTo>
                  <a:pt x="237015" y="274478"/>
                </a:lnTo>
                <a:lnTo>
                  <a:pt x="238020" y="276330"/>
                </a:lnTo>
                <a:lnTo>
                  <a:pt x="239136" y="280929"/>
                </a:lnTo>
                <a:lnTo>
                  <a:pt x="239633" y="286147"/>
                </a:lnTo>
                <a:lnTo>
                  <a:pt x="240717" y="287920"/>
                </a:lnTo>
                <a:lnTo>
                  <a:pt x="242393" y="289102"/>
                </a:lnTo>
                <a:lnTo>
                  <a:pt x="246795" y="290415"/>
                </a:lnTo>
                <a:lnTo>
                  <a:pt x="251927" y="290998"/>
                </a:lnTo>
                <a:lnTo>
                  <a:pt x="253676" y="293059"/>
                </a:lnTo>
                <a:lnTo>
                  <a:pt x="254843" y="296338"/>
                </a:lnTo>
                <a:lnTo>
                  <a:pt x="256484" y="307514"/>
                </a:lnTo>
                <a:lnTo>
                  <a:pt x="256714" y="310737"/>
                </a:lnTo>
                <a:lnTo>
                  <a:pt x="257820" y="312885"/>
                </a:lnTo>
                <a:lnTo>
                  <a:pt x="259510" y="314318"/>
                </a:lnTo>
                <a:lnTo>
                  <a:pt x="261589" y="315273"/>
                </a:lnTo>
                <a:lnTo>
                  <a:pt x="262975" y="317814"/>
                </a:lnTo>
                <a:lnTo>
                  <a:pt x="264926" y="329541"/>
                </a:lnTo>
                <a:lnTo>
                  <a:pt x="265585" y="342519"/>
                </a:lnTo>
                <a:lnTo>
                  <a:pt x="265715" y="354255"/>
                </a:lnTo>
                <a:lnTo>
                  <a:pt x="265745" y="371468"/>
                </a:lnTo>
                <a:lnTo>
                  <a:pt x="264793" y="373376"/>
                </a:lnTo>
                <a:lnTo>
                  <a:pt x="263206" y="374647"/>
                </a:lnTo>
                <a:lnTo>
                  <a:pt x="261196" y="375495"/>
                </a:lnTo>
                <a:lnTo>
                  <a:pt x="259855" y="377012"/>
                </a:lnTo>
                <a:lnTo>
                  <a:pt x="258962" y="378977"/>
                </a:lnTo>
                <a:lnTo>
                  <a:pt x="258366" y="381239"/>
                </a:lnTo>
                <a:lnTo>
                  <a:pt x="257016" y="382747"/>
                </a:lnTo>
                <a:lnTo>
                  <a:pt x="255165" y="383752"/>
                </a:lnTo>
                <a:lnTo>
                  <a:pt x="252977" y="384422"/>
                </a:lnTo>
                <a:lnTo>
                  <a:pt x="251519" y="385821"/>
                </a:lnTo>
                <a:lnTo>
                  <a:pt x="250547" y="387707"/>
                </a:lnTo>
                <a:lnTo>
                  <a:pt x="249899" y="389916"/>
                </a:lnTo>
                <a:lnTo>
                  <a:pt x="246639" y="394911"/>
                </a:lnTo>
                <a:lnTo>
                  <a:pt x="244436" y="397577"/>
                </a:lnTo>
                <a:lnTo>
                  <a:pt x="242015" y="399354"/>
                </a:lnTo>
                <a:lnTo>
                  <a:pt x="234056" y="402807"/>
                </a:lnTo>
                <a:lnTo>
                  <a:pt x="228485" y="406991"/>
                </a:lnTo>
                <a:lnTo>
                  <a:pt x="225666" y="408487"/>
                </a:lnTo>
                <a:lnTo>
                  <a:pt x="219993" y="410150"/>
                </a:lnTo>
                <a:lnTo>
                  <a:pt x="218099" y="411546"/>
                </a:lnTo>
                <a:lnTo>
                  <a:pt x="216837" y="413429"/>
                </a:lnTo>
                <a:lnTo>
                  <a:pt x="215996" y="415637"/>
                </a:lnTo>
                <a:lnTo>
                  <a:pt x="214482" y="417109"/>
                </a:lnTo>
                <a:lnTo>
                  <a:pt x="212520" y="418090"/>
                </a:lnTo>
                <a:lnTo>
                  <a:pt x="206849" y="420133"/>
                </a:lnTo>
                <a:lnTo>
                  <a:pt x="202669" y="422011"/>
                </a:lnTo>
                <a:lnTo>
                  <a:pt x="197978" y="424216"/>
                </a:lnTo>
                <a:lnTo>
                  <a:pt x="190225" y="429205"/>
                </a:lnTo>
                <a:lnTo>
                  <a:pt x="186824" y="431870"/>
                </a:lnTo>
                <a:lnTo>
                  <a:pt x="182652" y="433646"/>
                </a:lnTo>
                <a:lnTo>
                  <a:pt x="177966" y="434830"/>
                </a:lnTo>
                <a:lnTo>
                  <a:pt x="172936" y="435619"/>
                </a:lnTo>
                <a:lnTo>
                  <a:pt x="164808" y="436496"/>
                </a:lnTo>
                <a:lnTo>
                  <a:pt x="157068" y="436886"/>
                </a:lnTo>
                <a:lnTo>
                  <a:pt x="139117" y="437136"/>
                </a:lnTo>
                <a:lnTo>
                  <a:pt x="117272" y="437194"/>
                </a:lnTo>
                <a:lnTo>
                  <a:pt x="114377" y="438148"/>
                </a:lnTo>
                <a:lnTo>
                  <a:pt x="108619" y="441747"/>
                </a:lnTo>
                <a:lnTo>
                  <a:pt x="102885" y="443982"/>
                </a:lnTo>
                <a:lnTo>
                  <a:pt x="97161" y="444976"/>
                </a:lnTo>
                <a:lnTo>
                  <a:pt x="91443" y="445417"/>
                </a:lnTo>
                <a:lnTo>
                  <a:pt x="85726" y="445613"/>
                </a:lnTo>
                <a:lnTo>
                  <a:pt x="82869" y="445665"/>
                </a:lnTo>
                <a:lnTo>
                  <a:pt x="80963" y="444748"/>
                </a:lnTo>
                <a:lnTo>
                  <a:pt x="79693" y="443183"/>
                </a:lnTo>
                <a:lnTo>
                  <a:pt x="78846" y="441188"/>
                </a:lnTo>
                <a:lnTo>
                  <a:pt x="77329" y="439858"/>
                </a:lnTo>
                <a:lnTo>
                  <a:pt x="75365" y="438971"/>
                </a:lnTo>
                <a:lnTo>
                  <a:pt x="73103" y="438380"/>
                </a:lnTo>
                <a:lnTo>
                  <a:pt x="71596" y="437033"/>
                </a:lnTo>
                <a:lnTo>
                  <a:pt x="70591" y="435183"/>
                </a:lnTo>
                <a:lnTo>
                  <a:pt x="69920" y="432997"/>
                </a:lnTo>
                <a:lnTo>
                  <a:pt x="68521" y="431540"/>
                </a:lnTo>
                <a:lnTo>
                  <a:pt x="66636" y="430568"/>
                </a:lnTo>
                <a:lnTo>
                  <a:pt x="62001" y="429489"/>
                </a:lnTo>
                <a:lnTo>
                  <a:pt x="56766" y="429009"/>
                </a:lnTo>
                <a:lnTo>
                  <a:pt x="54989" y="427928"/>
                </a:lnTo>
                <a:lnTo>
                  <a:pt x="53805" y="426256"/>
                </a:lnTo>
                <a:lnTo>
                  <a:pt x="52488" y="421857"/>
                </a:lnTo>
                <a:lnTo>
                  <a:pt x="51574" y="408484"/>
                </a:lnTo>
                <a:lnTo>
                  <a:pt x="51453" y="394317"/>
                </a:lnTo>
                <a:lnTo>
                  <a:pt x="51435" y="385763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4"/>
          <p:cNvSpPr/>
          <p:nvPr/>
        </p:nvSpPr>
        <p:spPr>
          <a:xfrm>
            <a:off x="3989070" y="2520314"/>
            <a:ext cx="317183" cy="385649"/>
          </a:xfrm>
          <a:custGeom>
            <a:avLst/>
            <a:gdLst/>
            <a:ahLst/>
            <a:cxnLst/>
            <a:rect l="0" t="0" r="0" b="0"/>
            <a:pathLst>
              <a:path w="317183" h="385649">
                <a:moveTo>
                  <a:pt x="8572" y="0"/>
                </a:moveTo>
                <a:lnTo>
                  <a:pt x="8572" y="49093"/>
                </a:lnTo>
                <a:lnTo>
                  <a:pt x="7620" y="53684"/>
                </a:lnTo>
                <a:lnTo>
                  <a:pt x="2680" y="65648"/>
                </a:lnTo>
                <a:lnTo>
                  <a:pt x="1191" y="75532"/>
                </a:lnTo>
                <a:lnTo>
                  <a:pt x="353" y="87256"/>
                </a:lnTo>
                <a:lnTo>
                  <a:pt x="157" y="96248"/>
                </a:lnTo>
                <a:lnTo>
                  <a:pt x="0" y="199460"/>
                </a:lnTo>
                <a:lnTo>
                  <a:pt x="2540" y="208029"/>
                </a:lnTo>
                <a:lnTo>
                  <a:pt x="5891" y="218188"/>
                </a:lnTo>
                <a:lnTo>
                  <a:pt x="7381" y="229053"/>
                </a:lnTo>
                <a:lnTo>
                  <a:pt x="8042" y="237692"/>
                </a:lnTo>
                <a:lnTo>
                  <a:pt x="8219" y="241329"/>
                </a:lnTo>
                <a:lnTo>
                  <a:pt x="10955" y="250450"/>
                </a:lnTo>
                <a:lnTo>
                  <a:pt x="14394" y="259901"/>
                </a:lnTo>
                <a:lnTo>
                  <a:pt x="16329" y="270577"/>
                </a:lnTo>
                <a:lnTo>
                  <a:pt x="16782" y="276784"/>
                </a:lnTo>
                <a:lnTo>
                  <a:pt x="19524" y="285258"/>
                </a:lnTo>
                <a:lnTo>
                  <a:pt x="22964" y="294422"/>
                </a:lnTo>
                <a:lnTo>
                  <a:pt x="24494" y="301669"/>
                </a:lnTo>
                <a:lnTo>
                  <a:pt x="27713" y="308066"/>
                </a:lnTo>
                <a:lnTo>
                  <a:pt x="37541" y="319933"/>
                </a:lnTo>
                <a:lnTo>
                  <a:pt x="39315" y="322826"/>
                </a:lnTo>
                <a:lnTo>
                  <a:pt x="41285" y="328581"/>
                </a:lnTo>
                <a:lnTo>
                  <a:pt x="42764" y="330497"/>
                </a:lnTo>
                <a:lnTo>
                  <a:pt x="44702" y="331774"/>
                </a:lnTo>
                <a:lnTo>
                  <a:pt x="46946" y="332625"/>
                </a:lnTo>
                <a:lnTo>
                  <a:pt x="48442" y="334145"/>
                </a:lnTo>
                <a:lnTo>
                  <a:pt x="49440" y="336111"/>
                </a:lnTo>
                <a:lnTo>
                  <a:pt x="50104" y="338374"/>
                </a:lnTo>
                <a:lnTo>
                  <a:pt x="51500" y="339883"/>
                </a:lnTo>
                <a:lnTo>
                  <a:pt x="53384" y="340889"/>
                </a:lnTo>
                <a:lnTo>
                  <a:pt x="58015" y="342006"/>
                </a:lnTo>
                <a:lnTo>
                  <a:pt x="63249" y="342503"/>
                </a:lnTo>
                <a:lnTo>
                  <a:pt x="65026" y="343588"/>
                </a:lnTo>
                <a:lnTo>
                  <a:pt x="66211" y="345264"/>
                </a:lnTo>
                <a:lnTo>
                  <a:pt x="67001" y="347334"/>
                </a:lnTo>
                <a:lnTo>
                  <a:pt x="68479" y="348713"/>
                </a:lnTo>
                <a:lnTo>
                  <a:pt x="70417" y="349633"/>
                </a:lnTo>
                <a:lnTo>
                  <a:pt x="72662" y="350247"/>
                </a:lnTo>
                <a:lnTo>
                  <a:pt x="74159" y="351608"/>
                </a:lnTo>
                <a:lnTo>
                  <a:pt x="75156" y="353468"/>
                </a:lnTo>
                <a:lnTo>
                  <a:pt x="75822" y="355661"/>
                </a:lnTo>
                <a:lnTo>
                  <a:pt x="77218" y="357122"/>
                </a:lnTo>
                <a:lnTo>
                  <a:pt x="79101" y="358097"/>
                </a:lnTo>
                <a:lnTo>
                  <a:pt x="81309" y="358746"/>
                </a:lnTo>
                <a:lnTo>
                  <a:pt x="82781" y="360132"/>
                </a:lnTo>
                <a:lnTo>
                  <a:pt x="83762" y="362008"/>
                </a:lnTo>
                <a:lnTo>
                  <a:pt x="84416" y="364211"/>
                </a:lnTo>
                <a:lnTo>
                  <a:pt x="85804" y="365680"/>
                </a:lnTo>
                <a:lnTo>
                  <a:pt x="87683" y="366660"/>
                </a:lnTo>
                <a:lnTo>
                  <a:pt x="92310" y="367748"/>
                </a:lnTo>
                <a:lnTo>
                  <a:pt x="100270" y="368360"/>
                </a:lnTo>
                <a:lnTo>
                  <a:pt x="105842" y="368504"/>
                </a:lnTo>
                <a:lnTo>
                  <a:pt x="108661" y="367589"/>
                </a:lnTo>
                <a:lnTo>
                  <a:pt x="117180" y="362704"/>
                </a:lnTo>
                <a:lnTo>
                  <a:pt x="125736" y="359881"/>
                </a:lnTo>
                <a:lnTo>
                  <a:pt x="131447" y="355845"/>
                </a:lnTo>
                <a:lnTo>
                  <a:pt x="135256" y="354387"/>
                </a:lnTo>
                <a:lnTo>
                  <a:pt x="144569" y="352768"/>
                </a:lnTo>
                <a:lnTo>
                  <a:pt x="152518" y="349509"/>
                </a:lnTo>
                <a:lnTo>
                  <a:pt x="159226" y="345838"/>
                </a:lnTo>
                <a:lnTo>
                  <a:pt x="168357" y="342818"/>
                </a:lnTo>
                <a:lnTo>
                  <a:pt x="177095" y="337267"/>
                </a:lnTo>
                <a:lnTo>
                  <a:pt x="185716" y="334246"/>
                </a:lnTo>
                <a:lnTo>
                  <a:pt x="194303" y="327742"/>
                </a:lnTo>
                <a:lnTo>
                  <a:pt x="200022" y="322511"/>
                </a:lnTo>
                <a:lnTo>
                  <a:pt x="202880" y="320735"/>
                </a:lnTo>
                <a:lnTo>
                  <a:pt x="208596" y="318762"/>
                </a:lnTo>
                <a:lnTo>
                  <a:pt x="210501" y="317283"/>
                </a:lnTo>
                <a:lnTo>
                  <a:pt x="211772" y="315345"/>
                </a:lnTo>
                <a:lnTo>
                  <a:pt x="212618" y="313100"/>
                </a:lnTo>
                <a:lnTo>
                  <a:pt x="214136" y="311604"/>
                </a:lnTo>
                <a:lnTo>
                  <a:pt x="216099" y="310606"/>
                </a:lnTo>
                <a:lnTo>
                  <a:pt x="218361" y="309941"/>
                </a:lnTo>
                <a:lnTo>
                  <a:pt x="219869" y="308545"/>
                </a:lnTo>
                <a:lnTo>
                  <a:pt x="220874" y="306662"/>
                </a:lnTo>
                <a:lnTo>
                  <a:pt x="221544" y="304454"/>
                </a:lnTo>
                <a:lnTo>
                  <a:pt x="224829" y="299461"/>
                </a:lnTo>
                <a:lnTo>
                  <a:pt x="227038" y="296796"/>
                </a:lnTo>
                <a:lnTo>
                  <a:pt x="228511" y="294066"/>
                </a:lnTo>
                <a:lnTo>
                  <a:pt x="230148" y="288494"/>
                </a:lnTo>
                <a:lnTo>
                  <a:pt x="231069" y="280002"/>
                </a:lnTo>
                <a:lnTo>
                  <a:pt x="232151" y="278108"/>
                </a:lnTo>
                <a:lnTo>
                  <a:pt x="233824" y="276846"/>
                </a:lnTo>
                <a:lnTo>
                  <a:pt x="235893" y="276004"/>
                </a:lnTo>
                <a:lnTo>
                  <a:pt x="237272" y="274490"/>
                </a:lnTo>
                <a:lnTo>
                  <a:pt x="238191" y="272529"/>
                </a:lnTo>
                <a:lnTo>
                  <a:pt x="238804" y="270268"/>
                </a:lnTo>
                <a:lnTo>
                  <a:pt x="240165" y="268762"/>
                </a:lnTo>
                <a:lnTo>
                  <a:pt x="242025" y="267757"/>
                </a:lnTo>
                <a:lnTo>
                  <a:pt x="244217" y="267087"/>
                </a:lnTo>
                <a:lnTo>
                  <a:pt x="245679" y="265689"/>
                </a:lnTo>
                <a:lnTo>
                  <a:pt x="246654" y="263804"/>
                </a:lnTo>
                <a:lnTo>
                  <a:pt x="247736" y="259169"/>
                </a:lnTo>
                <a:lnTo>
                  <a:pt x="248431" y="248432"/>
                </a:lnTo>
                <a:lnTo>
                  <a:pt x="248568" y="237139"/>
                </a:lnTo>
                <a:lnTo>
                  <a:pt x="248601" y="211455"/>
                </a:lnTo>
                <a:lnTo>
                  <a:pt x="247649" y="209550"/>
                </a:lnTo>
                <a:lnTo>
                  <a:pt x="246062" y="208280"/>
                </a:lnTo>
                <a:lnTo>
                  <a:pt x="244051" y="207434"/>
                </a:lnTo>
                <a:lnTo>
                  <a:pt x="242710" y="205917"/>
                </a:lnTo>
                <a:lnTo>
                  <a:pt x="241817" y="203953"/>
                </a:lnTo>
                <a:lnTo>
                  <a:pt x="241221" y="201691"/>
                </a:lnTo>
                <a:lnTo>
                  <a:pt x="239871" y="200184"/>
                </a:lnTo>
                <a:lnTo>
                  <a:pt x="238019" y="199179"/>
                </a:lnTo>
                <a:lnTo>
                  <a:pt x="235832" y="198508"/>
                </a:lnTo>
                <a:lnTo>
                  <a:pt x="234373" y="197109"/>
                </a:lnTo>
                <a:lnTo>
                  <a:pt x="233401" y="195224"/>
                </a:lnTo>
                <a:lnTo>
                  <a:pt x="232754" y="193014"/>
                </a:lnTo>
                <a:lnTo>
                  <a:pt x="231368" y="191541"/>
                </a:lnTo>
                <a:lnTo>
                  <a:pt x="229493" y="190559"/>
                </a:lnTo>
                <a:lnTo>
                  <a:pt x="227290" y="189905"/>
                </a:lnTo>
                <a:lnTo>
                  <a:pt x="225822" y="188516"/>
                </a:lnTo>
                <a:lnTo>
                  <a:pt x="224843" y="186637"/>
                </a:lnTo>
                <a:lnTo>
                  <a:pt x="224190" y="184433"/>
                </a:lnTo>
                <a:lnTo>
                  <a:pt x="222802" y="182963"/>
                </a:lnTo>
                <a:lnTo>
                  <a:pt x="220924" y="181983"/>
                </a:lnTo>
                <a:lnTo>
                  <a:pt x="216299" y="180894"/>
                </a:lnTo>
                <a:lnTo>
                  <a:pt x="208339" y="180281"/>
                </a:lnTo>
                <a:lnTo>
                  <a:pt x="199948" y="180099"/>
                </a:lnTo>
                <a:lnTo>
                  <a:pt x="194276" y="180057"/>
                </a:lnTo>
                <a:lnTo>
                  <a:pt x="192382" y="180998"/>
                </a:lnTo>
                <a:lnTo>
                  <a:pt x="191120" y="182578"/>
                </a:lnTo>
                <a:lnTo>
                  <a:pt x="190277" y="184584"/>
                </a:lnTo>
                <a:lnTo>
                  <a:pt x="183036" y="194647"/>
                </a:lnTo>
                <a:lnTo>
                  <a:pt x="181361" y="200175"/>
                </a:lnTo>
                <a:lnTo>
                  <a:pt x="180287" y="211485"/>
                </a:lnTo>
                <a:lnTo>
                  <a:pt x="180074" y="222892"/>
                </a:lnTo>
                <a:lnTo>
                  <a:pt x="180022" y="275987"/>
                </a:lnTo>
                <a:lnTo>
                  <a:pt x="180975" y="279241"/>
                </a:lnTo>
                <a:lnTo>
                  <a:pt x="185913" y="288373"/>
                </a:lnTo>
                <a:lnTo>
                  <a:pt x="187403" y="294219"/>
                </a:lnTo>
                <a:lnTo>
                  <a:pt x="188241" y="302865"/>
                </a:lnTo>
                <a:lnTo>
                  <a:pt x="189312" y="305732"/>
                </a:lnTo>
                <a:lnTo>
                  <a:pt x="194416" y="314319"/>
                </a:lnTo>
                <a:lnTo>
                  <a:pt x="195944" y="320038"/>
                </a:lnTo>
                <a:lnTo>
                  <a:pt x="197305" y="321944"/>
                </a:lnTo>
                <a:lnTo>
                  <a:pt x="199164" y="323214"/>
                </a:lnTo>
                <a:lnTo>
                  <a:pt x="201356" y="324061"/>
                </a:lnTo>
                <a:lnTo>
                  <a:pt x="202817" y="325579"/>
                </a:lnTo>
                <a:lnTo>
                  <a:pt x="203791" y="327543"/>
                </a:lnTo>
                <a:lnTo>
                  <a:pt x="204441" y="329805"/>
                </a:lnTo>
                <a:lnTo>
                  <a:pt x="207702" y="334858"/>
                </a:lnTo>
                <a:lnTo>
                  <a:pt x="209905" y="337539"/>
                </a:lnTo>
                <a:lnTo>
                  <a:pt x="212327" y="339326"/>
                </a:lnTo>
                <a:lnTo>
                  <a:pt x="217557" y="341312"/>
                </a:lnTo>
                <a:lnTo>
                  <a:pt x="219333" y="342794"/>
                </a:lnTo>
                <a:lnTo>
                  <a:pt x="220517" y="344734"/>
                </a:lnTo>
                <a:lnTo>
                  <a:pt x="221306" y="346981"/>
                </a:lnTo>
                <a:lnTo>
                  <a:pt x="222784" y="348478"/>
                </a:lnTo>
                <a:lnTo>
                  <a:pt x="224723" y="349476"/>
                </a:lnTo>
                <a:lnTo>
                  <a:pt x="226968" y="350142"/>
                </a:lnTo>
                <a:lnTo>
                  <a:pt x="232002" y="353422"/>
                </a:lnTo>
                <a:lnTo>
                  <a:pt x="240191" y="360623"/>
                </a:lnTo>
                <a:lnTo>
                  <a:pt x="242994" y="363288"/>
                </a:lnTo>
                <a:lnTo>
                  <a:pt x="245816" y="365065"/>
                </a:lnTo>
                <a:lnTo>
                  <a:pt x="255291" y="368518"/>
                </a:lnTo>
                <a:lnTo>
                  <a:pt x="264592" y="372701"/>
                </a:lnTo>
                <a:lnTo>
                  <a:pt x="272536" y="375195"/>
                </a:lnTo>
                <a:lnTo>
                  <a:pt x="275988" y="375860"/>
                </a:lnTo>
                <a:lnTo>
                  <a:pt x="282363" y="379139"/>
                </a:lnTo>
                <a:lnTo>
                  <a:pt x="285397" y="381347"/>
                </a:lnTo>
                <a:lnTo>
                  <a:pt x="291308" y="383800"/>
                </a:lnTo>
                <a:lnTo>
                  <a:pt x="299991" y="385181"/>
                </a:lnTo>
                <a:lnTo>
                  <a:pt x="308596" y="385591"/>
                </a:lnTo>
                <a:lnTo>
                  <a:pt x="311458" y="385648"/>
                </a:lnTo>
                <a:lnTo>
                  <a:pt x="313366" y="384734"/>
                </a:lnTo>
                <a:lnTo>
                  <a:pt x="314638" y="383172"/>
                </a:lnTo>
                <a:lnTo>
                  <a:pt x="317182" y="377191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5"/>
          <p:cNvSpPr/>
          <p:nvPr/>
        </p:nvSpPr>
        <p:spPr>
          <a:xfrm>
            <a:off x="4391977" y="2460307"/>
            <a:ext cx="171451" cy="484998"/>
          </a:xfrm>
          <a:custGeom>
            <a:avLst/>
            <a:gdLst/>
            <a:ahLst/>
            <a:cxnLst/>
            <a:rect l="0" t="0" r="0" b="0"/>
            <a:pathLst>
              <a:path w="171451" h="484998">
                <a:moveTo>
                  <a:pt x="120015" y="0"/>
                </a:moveTo>
                <a:lnTo>
                  <a:pt x="120015" y="4551"/>
                </a:lnTo>
                <a:lnTo>
                  <a:pt x="118110" y="5892"/>
                </a:lnTo>
                <a:lnTo>
                  <a:pt x="114935" y="6785"/>
                </a:lnTo>
                <a:lnTo>
                  <a:pt x="110914" y="7381"/>
                </a:lnTo>
                <a:lnTo>
                  <a:pt x="106327" y="8731"/>
                </a:lnTo>
                <a:lnTo>
                  <a:pt x="101365" y="10583"/>
                </a:lnTo>
                <a:lnTo>
                  <a:pt x="96152" y="12770"/>
                </a:lnTo>
                <a:lnTo>
                  <a:pt x="91724" y="14229"/>
                </a:lnTo>
                <a:lnTo>
                  <a:pt x="87819" y="15201"/>
                </a:lnTo>
                <a:lnTo>
                  <a:pt x="84264" y="15849"/>
                </a:lnTo>
                <a:lnTo>
                  <a:pt x="80941" y="17234"/>
                </a:lnTo>
                <a:lnTo>
                  <a:pt x="77773" y="19109"/>
                </a:lnTo>
                <a:lnTo>
                  <a:pt x="74708" y="21312"/>
                </a:lnTo>
                <a:lnTo>
                  <a:pt x="71713" y="23733"/>
                </a:lnTo>
                <a:lnTo>
                  <a:pt x="68764" y="26299"/>
                </a:lnTo>
                <a:lnTo>
                  <a:pt x="65845" y="28963"/>
                </a:lnTo>
                <a:lnTo>
                  <a:pt x="62946" y="30739"/>
                </a:lnTo>
                <a:lnTo>
                  <a:pt x="60062" y="31923"/>
                </a:lnTo>
                <a:lnTo>
                  <a:pt x="57186" y="32712"/>
                </a:lnTo>
                <a:lnTo>
                  <a:pt x="54317" y="34190"/>
                </a:lnTo>
                <a:lnTo>
                  <a:pt x="51451" y="36129"/>
                </a:lnTo>
                <a:lnTo>
                  <a:pt x="48588" y="38373"/>
                </a:lnTo>
                <a:lnTo>
                  <a:pt x="45727" y="40822"/>
                </a:lnTo>
                <a:lnTo>
                  <a:pt x="42867" y="43407"/>
                </a:lnTo>
                <a:lnTo>
                  <a:pt x="37149" y="48820"/>
                </a:lnTo>
                <a:lnTo>
                  <a:pt x="31434" y="54400"/>
                </a:lnTo>
                <a:lnTo>
                  <a:pt x="29528" y="57222"/>
                </a:lnTo>
                <a:lnTo>
                  <a:pt x="27411" y="62897"/>
                </a:lnTo>
                <a:lnTo>
                  <a:pt x="25894" y="64791"/>
                </a:lnTo>
                <a:lnTo>
                  <a:pt x="23930" y="66054"/>
                </a:lnTo>
                <a:lnTo>
                  <a:pt x="21668" y="66896"/>
                </a:lnTo>
                <a:lnTo>
                  <a:pt x="16615" y="70372"/>
                </a:lnTo>
                <a:lnTo>
                  <a:pt x="13935" y="72632"/>
                </a:lnTo>
                <a:lnTo>
                  <a:pt x="12147" y="75091"/>
                </a:lnTo>
                <a:lnTo>
                  <a:pt x="10162" y="80364"/>
                </a:lnTo>
                <a:lnTo>
                  <a:pt x="9043" y="88687"/>
                </a:lnTo>
                <a:lnTo>
                  <a:pt x="7934" y="90558"/>
                </a:lnTo>
                <a:lnTo>
                  <a:pt x="6242" y="91804"/>
                </a:lnTo>
                <a:lnTo>
                  <a:pt x="4161" y="92635"/>
                </a:lnTo>
                <a:lnTo>
                  <a:pt x="2774" y="95094"/>
                </a:lnTo>
                <a:lnTo>
                  <a:pt x="1233" y="102907"/>
                </a:lnTo>
                <a:lnTo>
                  <a:pt x="243" y="116601"/>
                </a:lnTo>
                <a:lnTo>
                  <a:pt x="32" y="131372"/>
                </a:lnTo>
                <a:lnTo>
                  <a:pt x="0" y="292630"/>
                </a:lnTo>
                <a:lnTo>
                  <a:pt x="2540" y="301825"/>
                </a:lnTo>
                <a:lnTo>
                  <a:pt x="6785" y="315172"/>
                </a:lnTo>
                <a:lnTo>
                  <a:pt x="8731" y="322957"/>
                </a:lnTo>
                <a:lnTo>
                  <a:pt x="12770" y="332766"/>
                </a:lnTo>
                <a:lnTo>
                  <a:pt x="15201" y="343476"/>
                </a:lnTo>
                <a:lnTo>
                  <a:pt x="15849" y="348999"/>
                </a:lnTo>
                <a:lnTo>
                  <a:pt x="19109" y="357676"/>
                </a:lnTo>
                <a:lnTo>
                  <a:pt x="23733" y="365660"/>
                </a:lnTo>
                <a:lnTo>
                  <a:pt x="28963" y="375558"/>
                </a:lnTo>
                <a:lnTo>
                  <a:pt x="31922" y="383767"/>
                </a:lnTo>
                <a:lnTo>
                  <a:pt x="33822" y="396798"/>
                </a:lnTo>
                <a:lnTo>
                  <a:pt x="34931" y="399787"/>
                </a:lnTo>
                <a:lnTo>
                  <a:pt x="40090" y="408545"/>
                </a:lnTo>
                <a:lnTo>
                  <a:pt x="41630" y="414303"/>
                </a:lnTo>
                <a:lnTo>
                  <a:pt x="42993" y="416219"/>
                </a:lnTo>
                <a:lnTo>
                  <a:pt x="44855" y="417497"/>
                </a:lnTo>
                <a:lnTo>
                  <a:pt x="47048" y="418349"/>
                </a:lnTo>
                <a:lnTo>
                  <a:pt x="48511" y="419869"/>
                </a:lnTo>
                <a:lnTo>
                  <a:pt x="49486" y="421835"/>
                </a:lnTo>
                <a:lnTo>
                  <a:pt x="50135" y="424099"/>
                </a:lnTo>
                <a:lnTo>
                  <a:pt x="53398" y="429153"/>
                </a:lnTo>
                <a:lnTo>
                  <a:pt x="55601" y="431835"/>
                </a:lnTo>
                <a:lnTo>
                  <a:pt x="57070" y="434575"/>
                </a:lnTo>
                <a:lnTo>
                  <a:pt x="58702" y="440159"/>
                </a:lnTo>
                <a:lnTo>
                  <a:pt x="60090" y="442029"/>
                </a:lnTo>
                <a:lnTo>
                  <a:pt x="61967" y="443276"/>
                </a:lnTo>
                <a:lnTo>
                  <a:pt x="64172" y="444108"/>
                </a:lnTo>
                <a:lnTo>
                  <a:pt x="65641" y="445614"/>
                </a:lnTo>
                <a:lnTo>
                  <a:pt x="66621" y="447571"/>
                </a:lnTo>
                <a:lnTo>
                  <a:pt x="67274" y="449828"/>
                </a:lnTo>
                <a:lnTo>
                  <a:pt x="68661" y="451333"/>
                </a:lnTo>
                <a:lnTo>
                  <a:pt x="70539" y="452336"/>
                </a:lnTo>
                <a:lnTo>
                  <a:pt x="72744" y="453005"/>
                </a:lnTo>
                <a:lnTo>
                  <a:pt x="77733" y="456288"/>
                </a:lnTo>
                <a:lnTo>
                  <a:pt x="80397" y="458497"/>
                </a:lnTo>
                <a:lnTo>
                  <a:pt x="83126" y="459970"/>
                </a:lnTo>
                <a:lnTo>
                  <a:pt x="85897" y="460952"/>
                </a:lnTo>
                <a:lnTo>
                  <a:pt x="88697" y="461606"/>
                </a:lnTo>
                <a:lnTo>
                  <a:pt x="90564" y="462995"/>
                </a:lnTo>
                <a:lnTo>
                  <a:pt x="91809" y="464873"/>
                </a:lnTo>
                <a:lnTo>
                  <a:pt x="92638" y="467078"/>
                </a:lnTo>
                <a:lnTo>
                  <a:pt x="94144" y="468548"/>
                </a:lnTo>
                <a:lnTo>
                  <a:pt x="96100" y="469528"/>
                </a:lnTo>
                <a:lnTo>
                  <a:pt x="100814" y="470617"/>
                </a:lnTo>
                <a:lnTo>
                  <a:pt x="106084" y="471100"/>
                </a:lnTo>
                <a:lnTo>
                  <a:pt x="108823" y="471230"/>
                </a:lnTo>
                <a:lnTo>
                  <a:pt x="114406" y="471373"/>
                </a:lnTo>
                <a:lnTo>
                  <a:pt x="117228" y="472364"/>
                </a:lnTo>
                <a:lnTo>
                  <a:pt x="120062" y="473977"/>
                </a:lnTo>
                <a:lnTo>
                  <a:pt x="122904" y="476005"/>
                </a:lnTo>
                <a:lnTo>
                  <a:pt x="125751" y="477356"/>
                </a:lnTo>
                <a:lnTo>
                  <a:pt x="128602" y="478258"/>
                </a:lnTo>
                <a:lnTo>
                  <a:pt x="131454" y="478858"/>
                </a:lnTo>
                <a:lnTo>
                  <a:pt x="134309" y="479259"/>
                </a:lnTo>
                <a:lnTo>
                  <a:pt x="137164" y="479526"/>
                </a:lnTo>
                <a:lnTo>
                  <a:pt x="140020" y="479704"/>
                </a:lnTo>
                <a:lnTo>
                  <a:pt x="145734" y="479902"/>
                </a:lnTo>
                <a:lnTo>
                  <a:pt x="157163" y="480029"/>
                </a:lnTo>
                <a:lnTo>
                  <a:pt x="165735" y="480051"/>
                </a:lnTo>
                <a:lnTo>
                  <a:pt x="167640" y="481007"/>
                </a:lnTo>
                <a:lnTo>
                  <a:pt x="168910" y="482596"/>
                </a:lnTo>
                <a:lnTo>
                  <a:pt x="169757" y="484608"/>
                </a:lnTo>
                <a:lnTo>
                  <a:pt x="170322" y="484997"/>
                </a:lnTo>
                <a:lnTo>
                  <a:pt x="170697" y="484304"/>
                </a:lnTo>
                <a:lnTo>
                  <a:pt x="171450" y="48006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6"/>
          <p:cNvSpPr/>
          <p:nvPr/>
        </p:nvSpPr>
        <p:spPr>
          <a:xfrm>
            <a:off x="4563461" y="2648902"/>
            <a:ext cx="214174" cy="257176"/>
          </a:xfrm>
          <a:custGeom>
            <a:avLst/>
            <a:gdLst/>
            <a:ahLst/>
            <a:cxnLst/>
            <a:rect l="0" t="0" r="0" b="0"/>
            <a:pathLst>
              <a:path w="214174" h="257176">
                <a:moveTo>
                  <a:pt x="102836" y="0"/>
                </a:moveTo>
                <a:lnTo>
                  <a:pt x="65676" y="0"/>
                </a:lnTo>
                <a:lnTo>
                  <a:pt x="62822" y="953"/>
                </a:lnTo>
                <a:lnTo>
                  <a:pt x="57113" y="4551"/>
                </a:lnTo>
                <a:lnTo>
                  <a:pt x="51399" y="6785"/>
                </a:lnTo>
                <a:lnTo>
                  <a:pt x="48543" y="7381"/>
                </a:lnTo>
                <a:lnTo>
                  <a:pt x="46638" y="8731"/>
                </a:lnTo>
                <a:lnTo>
                  <a:pt x="45368" y="10583"/>
                </a:lnTo>
                <a:lnTo>
                  <a:pt x="44522" y="12770"/>
                </a:lnTo>
                <a:lnTo>
                  <a:pt x="43005" y="14229"/>
                </a:lnTo>
                <a:lnTo>
                  <a:pt x="41041" y="15201"/>
                </a:lnTo>
                <a:lnTo>
                  <a:pt x="38779" y="15849"/>
                </a:lnTo>
                <a:lnTo>
                  <a:pt x="33726" y="19109"/>
                </a:lnTo>
                <a:lnTo>
                  <a:pt x="31046" y="21312"/>
                </a:lnTo>
                <a:lnTo>
                  <a:pt x="28306" y="22780"/>
                </a:lnTo>
                <a:lnTo>
                  <a:pt x="22721" y="24412"/>
                </a:lnTo>
                <a:lnTo>
                  <a:pt x="20851" y="25800"/>
                </a:lnTo>
                <a:lnTo>
                  <a:pt x="19604" y="27678"/>
                </a:lnTo>
                <a:lnTo>
                  <a:pt x="18774" y="29882"/>
                </a:lnTo>
                <a:lnTo>
                  <a:pt x="13053" y="37534"/>
                </a:lnTo>
                <a:lnTo>
                  <a:pt x="11548" y="40263"/>
                </a:lnTo>
                <a:lnTo>
                  <a:pt x="9876" y="45835"/>
                </a:lnTo>
                <a:lnTo>
                  <a:pt x="8478" y="47702"/>
                </a:lnTo>
                <a:lnTo>
                  <a:pt x="6593" y="48946"/>
                </a:lnTo>
                <a:lnTo>
                  <a:pt x="4384" y="49776"/>
                </a:lnTo>
                <a:lnTo>
                  <a:pt x="2911" y="51282"/>
                </a:lnTo>
                <a:lnTo>
                  <a:pt x="1930" y="53238"/>
                </a:lnTo>
                <a:lnTo>
                  <a:pt x="839" y="57951"/>
                </a:lnTo>
                <a:lnTo>
                  <a:pt x="224" y="65960"/>
                </a:lnTo>
                <a:lnTo>
                  <a:pt x="81" y="71543"/>
                </a:lnTo>
                <a:lnTo>
                  <a:pt x="0" y="80041"/>
                </a:lnTo>
                <a:lnTo>
                  <a:pt x="941" y="81936"/>
                </a:lnTo>
                <a:lnTo>
                  <a:pt x="2521" y="83199"/>
                </a:lnTo>
                <a:lnTo>
                  <a:pt x="4527" y="84041"/>
                </a:lnTo>
                <a:lnTo>
                  <a:pt x="9295" y="84977"/>
                </a:lnTo>
                <a:lnTo>
                  <a:pt x="15542" y="85392"/>
                </a:lnTo>
                <a:lnTo>
                  <a:pt x="28817" y="85626"/>
                </a:lnTo>
                <a:lnTo>
                  <a:pt x="138760" y="85725"/>
                </a:lnTo>
                <a:lnTo>
                  <a:pt x="141073" y="86678"/>
                </a:lnTo>
                <a:lnTo>
                  <a:pt x="142615" y="88265"/>
                </a:lnTo>
                <a:lnTo>
                  <a:pt x="143643" y="90276"/>
                </a:lnTo>
                <a:lnTo>
                  <a:pt x="145281" y="91616"/>
                </a:lnTo>
                <a:lnTo>
                  <a:pt x="147325" y="92510"/>
                </a:lnTo>
                <a:lnTo>
                  <a:pt x="149640" y="93106"/>
                </a:lnTo>
                <a:lnTo>
                  <a:pt x="151184" y="94456"/>
                </a:lnTo>
                <a:lnTo>
                  <a:pt x="152213" y="96308"/>
                </a:lnTo>
                <a:lnTo>
                  <a:pt x="152899" y="98495"/>
                </a:lnTo>
                <a:lnTo>
                  <a:pt x="154309" y="99954"/>
                </a:lnTo>
                <a:lnTo>
                  <a:pt x="156201" y="100926"/>
                </a:lnTo>
                <a:lnTo>
                  <a:pt x="158415" y="101574"/>
                </a:lnTo>
                <a:lnTo>
                  <a:pt x="163415" y="104834"/>
                </a:lnTo>
                <a:lnTo>
                  <a:pt x="168813" y="109458"/>
                </a:lnTo>
                <a:lnTo>
                  <a:pt x="174387" y="114688"/>
                </a:lnTo>
                <a:lnTo>
                  <a:pt x="176254" y="117416"/>
                </a:lnTo>
                <a:lnTo>
                  <a:pt x="178329" y="122987"/>
                </a:lnTo>
                <a:lnTo>
                  <a:pt x="179835" y="124854"/>
                </a:lnTo>
                <a:lnTo>
                  <a:pt x="181791" y="126099"/>
                </a:lnTo>
                <a:lnTo>
                  <a:pt x="184048" y="126928"/>
                </a:lnTo>
                <a:lnTo>
                  <a:pt x="185552" y="128434"/>
                </a:lnTo>
                <a:lnTo>
                  <a:pt x="186555" y="130390"/>
                </a:lnTo>
                <a:lnTo>
                  <a:pt x="187669" y="135104"/>
                </a:lnTo>
                <a:lnTo>
                  <a:pt x="188297" y="143113"/>
                </a:lnTo>
                <a:lnTo>
                  <a:pt x="188443" y="148696"/>
                </a:lnTo>
                <a:lnTo>
                  <a:pt x="189435" y="150566"/>
                </a:lnTo>
                <a:lnTo>
                  <a:pt x="191049" y="151812"/>
                </a:lnTo>
                <a:lnTo>
                  <a:pt x="193077" y="152643"/>
                </a:lnTo>
                <a:lnTo>
                  <a:pt x="197871" y="158646"/>
                </a:lnTo>
                <a:lnTo>
                  <a:pt x="200483" y="162914"/>
                </a:lnTo>
                <a:lnTo>
                  <a:pt x="203384" y="170196"/>
                </a:lnTo>
                <a:lnTo>
                  <a:pt x="204674" y="176608"/>
                </a:lnTo>
                <a:lnTo>
                  <a:pt x="205248" y="182632"/>
                </a:lnTo>
                <a:lnTo>
                  <a:pt x="205502" y="188485"/>
                </a:lnTo>
                <a:lnTo>
                  <a:pt x="205570" y="191379"/>
                </a:lnTo>
                <a:lnTo>
                  <a:pt x="206568" y="194261"/>
                </a:lnTo>
                <a:lnTo>
                  <a:pt x="210216" y="200003"/>
                </a:lnTo>
                <a:lnTo>
                  <a:pt x="212473" y="205730"/>
                </a:lnTo>
                <a:lnTo>
                  <a:pt x="213476" y="211451"/>
                </a:lnTo>
                <a:lnTo>
                  <a:pt x="213922" y="217168"/>
                </a:lnTo>
                <a:lnTo>
                  <a:pt x="214120" y="222884"/>
                </a:lnTo>
                <a:lnTo>
                  <a:pt x="214173" y="225742"/>
                </a:lnTo>
                <a:lnTo>
                  <a:pt x="213255" y="227647"/>
                </a:lnTo>
                <a:lnTo>
                  <a:pt x="211692" y="228917"/>
                </a:lnTo>
                <a:lnTo>
                  <a:pt x="209697" y="229764"/>
                </a:lnTo>
                <a:lnTo>
                  <a:pt x="204939" y="230705"/>
                </a:lnTo>
                <a:lnTo>
                  <a:pt x="202338" y="230956"/>
                </a:lnTo>
                <a:lnTo>
                  <a:pt x="200603" y="232076"/>
                </a:lnTo>
                <a:lnTo>
                  <a:pt x="199447" y="233775"/>
                </a:lnTo>
                <a:lnTo>
                  <a:pt x="198675" y="235860"/>
                </a:lnTo>
                <a:lnTo>
                  <a:pt x="197209" y="237250"/>
                </a:lnTo>
                <a:lnTo>
                  <a:pt x="195279" y="238177"/>
                </a:lnTo>
                <a:lnTo>
                  <a:pt x="193039" y="238794"/>
                </a:lnTo>
                <a:lnTo>
                  <a:pt x="189641" y="239206"/>
                </a:lnTo>
                <a:lnTo>
                  <a:pt x="185471" y="239481"/>
                </a:lnTo>
                <a:lnTo>
                  <a:pt x="180787" y="239664"/>
                </a:lnTo>
                <a:lnTo>
                  <a:pt x="176710" y="240739"/>
                </a:lnTo>
                <a:lnTo>
                  <a:pt x="173040" y="242407"/>
                </a:lnTo>
                <a:lnTo>
                  <a:pt x="166423" y="245849"/>
                </a:lnTo>
                <a:lnTo>
                  <a:pt x="160307" y="247379"/>
                </a:lnTo>
                <a:lnTo>
                  <a:pt x="156390" y="247787"/>
                </a:lnTo>
                <a:lnTo>
                  <a:pt x="151874" y="248059"/>
                </a:lnTo>
                <a:lnTo>
                  <a:pt x="142728" y="248361"/>
                </a:lnTo>
                <a:lnTo>
                  <a:pt x="129095" y="248555"/>
                </a:lnTo>
                <a:lnTo>
                  <a:pt x="126058" y="248571"/>
                </a:lnTo>
                <a:lnTo>
                  <a:pt x="124032" y="249534"/>
                </a:lnTo>
                <a:lnTo>
                  <a:pt x="122682" y="251128"/>
                </a:lnTo>
                <a:lnTo>
                  <a:pt x="121781" y="253144"/>
                </a:lnTo>
                <a:lnTo>
                  <a:pt x="120229" y="254488"/>
                </a:lnTo>
                <a:lnTo>
                  <a:pt x="118241" y="255384"/>
                </a:lnTo>
                <a:lnTo>
                  <a:pt x="113493" y="256379"/>
                </a:lnTo>
                <a:lnTo>
                  <a:pt x="108207" y="256821"/>
                </a:lnTo>
                <a:lnTo>
                  <a:pt x="102683" y="257018"/>
                </a:lnTo>
                <a:lnTo>
                  <a:pt x="85691" y="257175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7"/>
          <p:cNvSpPr/>
          <p:nvPr/>
        </p:nvSpPr>
        <p:spPr>
          <a:xfrm>
            <a:off x="4734877" y="2520314"/>
            <a:ext cx="205740" cy="471489"/>
          </a:xfrm>
          <a:custGeom>
            <a:avLst/>
            <a:gdLst/>
            <a:ahLst/>
            <a:cxnLst/>
            <a:rect l="0" t="0" r="0" b="0"/>
            <a:pathLst>
              <a:path w="205740" h="47148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8731" y="5892"/>
                </a:lnTo>
                <a:lnTo>
                  <a:pt x="10583" y="6786"/>
                </a:lnTo>
                <a:lnTo>
                  <a:pt x="12770" y="7381"/>
                </a:lnTo>
                <a:lnTo>
                  <a:pt x="14228" y="8731"/>
                </a:lnTo>
                <a:lnTo>
                  <a:pt x="15201" y="10584"/>
                </a:lnTo>
                <a:lnTo>
                  <a:pt x="15849" y="12771"/>
                </a:lnTo>
                <a:lnTo>
                  <a:pt x="18186" y="14229"/>
                </a:lnTo>
                <a:lnTo>
                  <a:pt x="21649" y="15201"/>
                </a:lnTo>
                <a:lnTo>
                  <a:pt x="25863" y="15849"/>
                </a:lnTo>
                <a:lnTo>
                  <a:pt x="28672" y="17234"/>
                </a:lnTo>
                <a:lnTo>
                  <a:pt x="30545" y="19109"/>
                </a:lnTo>
                <a:lnTo>
                  <a:pt x="33578" y="23734"/>
                </a:lnTo>
                <a:lnTo>
                  <a:pt x="38101" y="28963"/>
                </a:lnTo>
                <a:lnTo>
                  <a:pt x="45826" y="37003"/>
                </a:lnTo>
                <a:lnTo>
                  <a:pt x="87294" y="78717"/>
                </a:lnTo>
                <a:lnTo>
                  <a:pt x="91533" y="82006"/>
                </a:lnTo>
                <a:lnTo>
                  <a:pt x="96265" y="85151"/>
                </a:lnTo>
                <a:lnTo>
                  <a:pt x="101324" y="88200"/>
                </a:lnTo>
                <a:lnTo>
                  <a:pt x="104697" y="92138"/>
                </a:lnTo>
                <a:lnTo>
                  <a:pt x="106945" y="96668"/>
                </a:lnTo>
                <a:lnTo>
                  <a:pt x="108444" y="101593"/>
                </a:lnTo>
                <a:lnTo>
                  <a:pt x="110397" y="104876"/>
                </a:lnTo>
                <a:lnTo>
                  <a:pt x="112650" y="107065"/>
                </a:lnTo>
                <a:lnTo>
                  <a:pt x="115105" y="108524"/>
                </a:lnTo>
                <a:lnTo>
                  <a:pt x="116742" y="111402"/>
                </a:lnTo>
                <a:lnTo>
                  <a:pt x="118560" y="119680"/>
                </a:lnTo>
                <a:lnTo>
                  <a:pt x="120950" y="123602"/>
                </a:lnTo>
                <a:lnTo>
                  <a:pt x="124448" y="127169"/>
                </a:lnTo>
                <a:lnTo>
                  <a:pt x="128686" y="130499"/>
                </a:lnTo>
                <a:lnTo>
                  <a:pt x="131511" y="133672"/>
                </a:lnTo>
                <a:lnTo>
                  <a:pt x="133394" y="136740"/>
                </a:lnTo>
                <a:lnTo>
                  <a:pt x="134649" y="139738"/>
                </a:lnTo>
                <a:lnTo>
                  <a:pt x="140967" y="148507"/>
                </a:lnTo>
                <a:lnTo>
                  <a:pt x="143508" y="150440"/>
                </a:lnTo>
                <a:lnTo>
                  <a:pt x="148871" y="152588"/>
                </a:lnTo>
                <a:lnTo>
                  <a:pt x="150683" y="154113"/>
                </a:lnTo>
                <a:lnTo>
                  <a:pt x="151890" y="156082"/>
                </a:lnTo>
                <a:lnTo>
                  <a:pt x="152695" y="158347"/>
                </a:lnTo>
                <a:lnTo>
                  <a:pt x="156129" y="163404"/>
                </a:lnTo>
                <a:lnTo>
                  <a:pt x="158379" y="166086"/>
                </a:lnTo>
                <a:lnTo>
                  <a:pt x="159878" y="168827"/>
                </a:lnTo>
                <a:lnTo>
                  <a:pt x="161545" y="174412"/>
                </a:lnTo>
                <a:lnTo>
                  <a:pt x="162941" y="176283"/>
                </a:lnTo>
                <a:lnTo>
                  <a:pt x="164825" y="177529"/>
                </a:lnTo>
                <a:lnTo>
                  <a:pt x="167033" y="178361"/>
                </a:lnTo>
                <a:lnTo>
                  <a:pt x="168506" y="179867"/>
                </a:lnTo>
                <a:lnTo>
                  <a:pt x="169487" y="181824"/>
                </a:lnTo>
                <a:lnTo>
                  <a:pt x="170578" y="186538"/>
                </a:lnTo>
                <a:lnTo>
                  <a:pt x="171062" y="191809"/>
                </a:lnTo>
                <a:lnTo>
                  <a:pt x="172144" y="194548"/>
                </a:lnTo>
                <a:lnTo>
                  <a:pt x="177265" y="202953"/>
                </a:lnTo>
                <a:lnTo>
                  <a:pt x="178797" y="208629"/>
                </a:lnTo>
                <a:lnTo>
                  <a:pt x="180158" y="210524"/>
                </a:lnTo>
                <a:lnTo>
                  <a:pt x="182018" y="211787"/>
                </a:lnTo>
                <a:lnTo>
                  <a:pt x="184210" y="212629"/>
                </a:lnTo>
                <a:lnTo>
                  <a:pt x="185672" y="214143"/>
                </a:lnTo>
                <a:lnTo>
                  <a:pt x="186647" y="216105"/>
                </a:lnTo>
                <a:lnTo>
                  <a:pt x="187729" y="220824"/>
                </a:lnTo>
                <a:lnTo>
                  <a:pt x="188210" y="226097"/>
                </a:lnTo>
                <a:lnTo>
                  <a:pt x="189291" y="227884"/>
                </a:lnTo>
                <a:lnTo>
                  <a:pt x="190964" y="229075"/>
                </a:lnTo>
                <a:lnTo>
                  <a:pt x="193032" y="229870"/>
                </a:lnTo>
                <a:lnTo>
                  <a:pt x="194411" y="231352"/>
                </a:lnTo>
                <a:lnTo>
                  <a:pt x="195329" y="233292"/>
                </a:lnTo>
                <a:lnTo>
                  <a:pt x="196351" y="237988"/>
                </a:lnTo>
                <a:lnTo>
                  <a:pt x="197060" y="251568"/>
                </a:lnTo>
                <a:lnTo>
                  <a:pt x="197165" y="277181"/>
                </a:lnTo>
                <a:lnTo>
                  <a:pt x="198118" y="280038"/>
                </a:lnTo>
                <a:lnTo>
                  <a:pt x="203058" y="288608"/>
                </a:lnTo>
                <a:lnTo>
                  <a:pt x="204548" y="294323"/>
                </a:lnTo>
                <a:lnTo>
                  <a:pt x="205583" y="308611"/>
                </a:lnTo>
                <a:lnTo>
                  <a:pt x="205719" y="322898"/>
                </a:lnTo>
                <a:lnTo>
                  <a:pt x="205739" y="345758"/>
                </a:lnTo>
                <a:lnTo>
                  <a:pt x="204786" y="347663"/>
                </a:lnTo>
                <a:lnTo>
                  <a:pt x="203200" y="348933"/>
                </a:lnTo>
                <a:lnTo>
                  <a:pt x="201189" y="349780"/>
                </a:lnTo>
                <a:lnTo>
                  <a:pt x="199848" y="351297"/>
                </a:lnTo>
                <a:lnTo>
                  <a:pt x="198955" y="353260"/>
                </a:lnTo>
                <a:lnTo>
                  <a:pt x="197962" y="358935"/>
                </a:lnTo>
                <a:lnTo>
                  <a:pt x="197403" y="371887"/>
                </a:lnTo>
                <a:lnTo>
                  <a:pt x="197272" y="378961"/>
                </a:lnTo>
                <a:lnTo>
                  <a:pt x="196285" y="381229"/>
                </a:lnTo>
                <a:lnTo>
                  <a:pt x="194674" y="382740"/>
                </a:lnTo>
                <a:lnTo>
                  <a:pt x="192648" y="383748"/>
                </a:lnTo>
                <a:lnTo>
                  <a:pt x="191297" y="385372"/>
                </a:lnTo>
                <a:lnTo>
                  <a:pt x="190396" y="387407"/>
                </a:lnTo>
                <a:lnTo>
                  <a:pt x="189396" y="392209"/>
                </a:lnTo>
                <a:lnTo>
                  <a:pt x="188701" y="405862"/>
                </a:lnTo>
                <a:lnTo>
                  <a:pt x="188626" y="414367"/>
                </a:lnTo>
                <a:lnTo>
                  <a:pt x="187664" y="417215"/>
                </a:lnTo>
                <a:lnTo>
                  <a:pt x="182710" y="425774"/>
                </a:lnTo>
                <a:lnTo>
                  <a:pt x="181217" y="431486"/>
                </a:lnTo>
                <a:lnTo>
                  <a:pt x="180376" y="440056"/>
                </a:lnTo>
                <a:lnTo>
                  <a:pt x="179305" y="441961"/>
                </a:lnTo>
                <a:lnTo>
                  <a:pt x="177640" y="443231"/>
                </a:lnTo>
                <a:lnTo>
                  <a:pt x="175577" y="444077"/>
                </a:lnTo>
                <a:lnTo>
                  <a:pt x="174201" y="445595"/>
                </a:lnTo>
                <a:lnTo>
                  <a:pt x="173284" y="447558"/>
                </a:lnTo>
                <a:lnTo>
                  <a:pt x="172265" y="452280"/>
                </a:lnTo>
                <a:lnTo>
                  <a:pt x="171611" y="463073"/>
                </a:lnTo>
                <a:lnTo>
                  <a:pt x="171450" y="471488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8"/>
          <p:cNvSpPr/>
          <p:nvPr/>
        </p:nvSpPr>
        <p:spPr>
          <a:xfrm>
            <a:off x="2197417" y="2700337"/>
            <a:ext cx="265748" cy="264513"/>
          </a:xfrm>
          <a:custGeom>
            <a:avLst/>
            <a:gdLst/>
            <a:ahLst/>
            <a:cxnLst/>
            <a:rect l="0" t="0" r="0" b="0"/>
            <a:pathLst>
              <a:path w="265748" h="264513">
                <a:moveTo>
                  <a:pt x="0" y="42863"/>
                </a:moveTo>
                <a:lnTo>
                  <a:pt x="0" y="54794"/>
                </a:lnTo>
                <a:lnTo>
                  <a:pt x="952" y="56532"/>
                </a:lnTo>
                <a:lnTo>
                  <a:pt x="2540" y="57691"/>
                </a:lnTo>
                <a:lnTo>
                  <a:pt x="4551" y="58463"/>
                </a:lnTo>
                <a:lnTo>
                  <a:pt x="5891" y="59930"/>
                </a:lnTo>
                <a:lnTo>
                  <a:pt x="6785" y="61861"/>
                </a:lnTo>
                <a:lnTo>
                  <a:pt x="7381" y="64101"/>
                </a:lnTo>
                <a:lnTo>
                  <a:pt x="10583" y="69130"/>
                </a:lnTo>
                <a:lnTo>
                  <a:pt x="12770" y="71804"/>
                </a:lnTo>
                <a:lnTo>
                  <a:pt x="14229" y="74539"/>
                </a:lnTo>
                <a:lnTo>
                  <a:pt x="15849" y="80119"/>
                </a:lnTo>
                <a:lnTo>
                  <a:pt x="19109" y="85773"/>
                </a:lnTo>
                <a:lnTo>
                  <a:pt x="21312" y="88615"/>
                </a:lnTo>
                <a:lnTo>
                  <a:pt x="23759" y="94312"/>
                </a:lnTo>
                <a:lnTo>
                  <a:pt x="24412" y="97165"/>
                </a:lnTo>
                <a:lnTo>
                  <a:pt x="27677" y="102874"/>
                </a:lnTo>
                <a:lnTo>
                  <a:pt x="29881" y="105730"/>
                </a:lnTo>
                <a:lnTo>
                  <a:pt x="32331" y="111444"/>
                </a:lnTo>
                <a:lnTo>
                  <a:pt x="32984" y="114301"/>
                </a:lnTo>
                <a:lnTo>
                  <a:pt x="36249" y="120015"/>
                </a:lnTo>
                <a:lnTo>
                  <a:pt x="38454" y="122873"/>
                </a:lnTo>
                <a:lnTo>
                  <a:pt x="40903" y="128588"/>
                </a:lnTo>
                <a:lnTo>
                  <a:pt x="41556" y="131445"/>
                </a:lnTo>
                <a:lnTo>
                  <a:pt x="44822" y="137160"/>
                </a:lnTo>
                <a:lnTo>
                  <a:pt x="47026" y="140018"/>
                </a:lnTo>
                <a:lnTo>
                  <a:pt x="49475" y="145733"/>
                </a:lnTo>
                <a:lnTo>
                  <a:pt x="50564" y="151448"/>
                </a:lnTo>
                <a:lnTo>
                  <a:pt x="51048" y="157163"/>
                </a:lnTo>
                <a:lnTo>
                  <a:pt x="52129" y="159068"/>
                </a:lnTo>
                <a:lnTo>
                  <a:pt x="53803" y="160338"/>
                </a:lnTo>
                <a:lnTo>
                  <a:pt x="55871" y="161184"/>
                </a:lnTo>
                <a:lnTo>
                  <a:pt x="57250" y="162701"/>
                </a:lnTo>
                <a:lnTo>
                  <a:pt x="58169" y="164665"/>
                </a:lnTo>
                <a:lnTo>
                  <a:pt x="58782" y="166926"/>
                </a:lnTo>
                <a:lnTo>
                  <a:pt x="60143" y="168434"/>
                </a:lnTo>
                <a:lnTo>
                  <a:pt x="62003" y="169440"/>
                </a:lnTo>
                <a:lnTo>
                  <a:pt x="64195" y="170110"/>
                </a:lnTo>
                <a:lnTo>
                  <a:pt x="65657" y="171509"/>
                </a:lnTo>
                <a:lnTo>
                  <a:pt x="66631" y="173394"/>
                </a:lnTo>
                <a:lnTo>
                  <a:pt x="67714" y="178029"/>
                </a:lnTo>
                <a:lnTo>
                  <a:pt x="68323" y="185993"/>
                </a:lnTo>
                <a:lnTo>
                  <a:pt x="68466" y="191566"/>
                </a:lnTo>
                <a:lnTo>
                  <a:pt x="69456" y="193434"/>
                </a:lnTo>
                <a:lnTo>
                  <a:pt x="71069" y="194678"/>
                </a:lnTo>
                <a:lnTo>
                  <a:pt x="73097" y="195508"/>
                </a:lnTo>
                <a:lnTo>
                  <a:pt x="74449" y="197014"/>
                </a:lnTo>
                <a:lnTo>
                  <a:pt x="75350" y="198970"/>
                </a:lnTo>
                <a:lnTo>
                  <a:pt x="76351" y="203684"/>
                </a:lnTo>
                <a:lnTo>
                  <a:pt x="76915" y="211693"/>
                </a:lnTo>
                <a:lnTo>
                  <a:pt x="77047" y="217275"/>
                </a:lnTo>
                <a:lnTo>
                  <a:pt x="78035" y="220098"/>
                </a:lnTo>
                <a:lnTo>
                  <a:pt x="81672" y="225774"/>
                </a:lnTo>
                <a:lnTo>
                  <a:pt x="83924" y="231471"/>
                </a:lnTo>
                <a:lnTo>
                  <a:pt x="84924" y="237179"/>
                </a:lnTo>
                <a:lnTo>
                  <a:pt x="85369" y="242890"/>
                </a:lnTo>
                <a:lnTo>
                  <a:pt x="85567" y="248604"/>
                </a:lnTo>
                <a:lnTo>
                  <a:pt x="85620" y="251461"/>
                </a:lnTo>
                <a:lnTo>
                  <a:pt x="86607" y="253366"/>
                </a:lnTo>
                <a:lnTo>
                  <a:pt x="88218" y="254635"/>
                </a:lnTo>
                <a:lnTo>
                  <a:pt x="90245" y="255482"/>
                </a:lnTo>
                <a:lnTo>
                  <a:pt x="97647" y="256673"/>
                </a:lnTo>
                <a:lnTo>
                  <a:pt x="99388" y="257793"/>
                </a:lnTo>
                <a:lnTo>
                  <a:pt x="100549" y="259492"/>
                </a:lnTo>
                <a:lnTo>
                  <a:pt x="101322" y="261577"/>
                </a:lnTo>
                <a:lnTo>
                  <a:pt x="102791" y="262967"/>
                </a:lnTo>
                <a:lnTo>
                  <a:pt x="104722" y="263894"/>
                </a:lnTo>
                <a:lnTo>
                  <a:pt x="106962" y="264512"/>
                </a:lnTo>
                <a:lnTo>
                  <a:pt x="108456" y="263971"/>
                </a:lnTo>
                <a:lnTo>
                  <a:pt x="109451" y="262658"/>
                </a:lnTo>
                <a:lnTo>
                  <a:pt x="110115" y="260831"/>
                </a:lnTo>
                <a:lnTo>
                  <a:pt x="111510" y="259612"/>
                </a:lnTo>
                <a:lnTo>
                  <a:pt x="113392" y="258800"/>
                </a:lnTo>
                <a:lnTo>
                  <a:pt x="115600" y="258258"/>
                </a:lnTo>
                <a:lnTo>
                  <a:pt x="117072" y="256945"/>
                </a:lnTo>
                <a:lnTo>
                  <a:pt x="118053" y="255116"/>
                </a:lnTo>
                <a:lnTo>
                  <a:pt x="119143" y="250545"/>
                </a:lnTo>
                <a:lnTo>
                  <a:pt x="119628" y="245339"/>
                </a:lnTo>
                <a:lnTo>
                  <a:pt x="120709" y="242617"/>
                </a:lnTo>
                <a:lnTo>
                  <a:pt x="124451" y="237052"/>
                </a:lnTo>
                <a:lnTo>
                  <a:pt x="126749" y="231404"/>
                </a:lnTo>
                <a:lnTo>
                  <a:pt x="127362" y="228564"/>
                </a:lnTo>
                <a:lnTo>
                  <a:pt x="128723" y="226671"/>
                </a:lnTo>
                <a:lnTo>
                  <a:pt x="130583" y="225409"/>
                </a:lnTo>
                <a:lnTo>
                  <a:pt x="132775" y="224568"/>
                </a:lnTo>
                <a:lnTo>
                  <a:pt x="134237" y="223055"/>
                </a:lnTo>
                <a:lnTo>
                  <a:pt x="135211" y="221093"/>
                </a:lnTo>
                <a:lnTo>
                  <a:pt x="135861" y="218833"/>
                </a:lnTo>
                <a:lnTo>
                  <a:pt x="136582" y="211242"/>
                </a:lnTo>
                <a:lnTo>
                  <a:pt x="136775" y="206550"/>
                </a:lnTo>
                <a:lnTo>
                  <a:pt x="138808" y="203423"/>
                </a:lnTo>
                <a:lnTo>
                  <a:pt x="142069" y="201338"/>
                </a:lnTo>
                <a:lnTo>
                  <a:pt x="146148" y="199948"/>
                </a:lnTo>
                <a:lnTo>
                  <a:pt x="148867" y="197116"/>
                </a:lnTo>
                <a:lnTo>
                  <a:pt x="150679" y="193323"/>
                </a:lnTo>
                <a:lnTo>
                  <a:pt x="151888" y="188890"/>
                </a:lnTo>
                <a:lnTo>
                  <a:pt x="155771" y="181423"/>
                </a:lnTo>
                <a:lnTo>
                  <a:pt x="158140" y="178099"/>
                </a:lnTo>
                <a:lnTo>
                  <a:pt x="160772" y="171865"/>
                </a:lnTo>
                <a:lnTo>
                  <a:pt x="161942" y="165920"/>
                </a:lnTo>
                <a:lnTo>
                  <a:pt x="162462" y="160102"/>
                </a:lnTo>
                <a:lnTo>
                  <a:pt x="163553" y="158170"/>
                </a:lnTo>
                <a:lnTo>
                  <a:pt x="165233" y="156882"/>
                </a:lnTo>
                <a:lnTo>
                  <a:pt x="167305" y="156022"/>
                </a:lnTo>
                <a:lnTo>
                  <a:pt x="168687" y="154498"/>
                </a:lnTo>
                <a:lnTo>
                  <a:pt x="169608" y="152528"/>
                </a:lnTo>
                <a:lnTo>
                  <a:pt x="170631" y="147800"/>
                </a:lnTo>
                <a:lnTo>
                  <a:pt x="171086" y="142524"/>
                </a:lnTo>
                <a:lnTo>
                  <a:pt x="172160" y="140736"/>
                </a:lnTo>
                <a:lnTo>
                  <a:pt x="173828" y="139544"/>
                </a:lnTo>
                <a:lnTo>
                  <a:pt x="175893" y="138749"/>
                </a:lnTo>
                <a:lnTo>
                  <a:pt x="177270" y="137267"/>
                </a:lnTo>
                <a:lnTo>
                  <a:pt x="178187" y="135326"/>
                </a:lnTo>
                <a:lnTo>
                  <a:pt x="178799" y="133080"/>
                </a:lnTo>
                <a:lnTo>
                  <a:pt x="180159" y="131583"/>
                </a:lnTo>
                <a:lnTo>
                  <a:pt x="182019" y="130584"/>
                </a:lnTo>
                <a:lnTo>
                  <a:pt x="184211" y="129919"/>
                </a:lnTo>
                <a:lnTo>
                  <a:pt x="185672" y="128522"/>
                </a:lnTo>
                <a:lnTo>
                  <a:pt x="186646" y="126639"/>
                </a:lnTo>
                <a:lnTo>
                  <a:pt x="187729" y="122007"/>
                </a:lnTo>
                <a:lnTo>
                  <a:pt x="188210" y="116773"/>
                </a:lnTo>
                <a:lnTo>
                  <a:pt x="189291" y="114996"/>
                </a:lnTo>
                <a:lnTo>
                  <a:pt x="190964" y="113811"/>
                </a:lnTo>
                <a:lnTo>
                  <a:pt x="193032" y="113022"/>
                </a:lnTo>
                <a:lnTo>
                  <a:pt x="194410" y="111543"/>
                </a:lnTo>
                <a:lnTo>
                  <a:pt x="195329" y="109605"/>
                </a:lnTo>
                <a:lnTo>
                  <a:pt x="196351" y="104911"/>
                </a:lnTo>
                <a:lnTo>
                  <a:pt x="196925" y="96913"/>
                </a:lnTo>
                <a:lnTo>
                  <a:pt x="197060" y="91332"/>
                </a:lnTo>
                <a:lnTo>
                  <a:pt x="198048" y="89463"/>
                </a:lnTo>
                <a:lnTo>
                  <a:pt x="199660" y="88217"/>
                </a:lnTo>
                <a:lnTo>
                  <a:pt x="201686" y="87387"/>
                </a:lnTo>
                <a:lnTo>
                  <a:pt x="203038" y="85880"/>
                </a:lnTo>
                <a:lnTo>
                  <a:pt x="203938" y="83924"/>
                </a:lnTo>
                <a:lnTo>
                  <a:pt x="204539" y="81667"/>
                </a:lnTo>
                <a:lnTo>
                  <a:pt x="205892" y="80162"/>
                </a:lnTo>
                <a:lnTo>
                  <a:pt x="207746" y="79159"/>
                </a:lnTo>
                <a:lnTo>
                  <a:pt x="209935" y="78490"/>
                </a:lnTo>
                <a:lnTo>
                  <a:pt x="211394" y="77092"/>
                </a:lnTo>
                <a:lnTo>
                  <a:pt x="212367" y="75207"/>
                </a:lnTo>
                <a:lnTo>
                  <a:pt x="213015" y="72998"/>
                </a:lnTo>
                <a:lnTo>
                  <a:pt x="214400" y="71525"/>
                </a:lnTo>
                <a:lnTo>
                  <a:pt x="216276" y="70544"/>
                </a:lnTo>
                <a:lnTo>
                  <a:pt x="218479" y="69889"/>
                </a:lnTo>
                <a:lnTo>
                  <a:pt x="219948" y="68500"/>
                </a:lnTo>
                <a:lnTo>
                  <a:pt x="220927" y="66622"/>
                </a:lnTo>
                <a:lnTo>
                  <a:pt x="222014" y="61995"/>
                </a:lnTo>
                <a:lnTo>
                  <a:pt x="222498" y="56763"/>
                </a:lnTo>
                <a:lnTo>
                  <a:pt x="223579" y="54987"/>
                </a:lnTo>
                <a:lnTo>
                  <a:pt x="225253" y="53803"/>
                </a:lnTo>
                <a:lnTo>
                  <a:pt x="227321" y="53014"/>
                </a:lnTo>
                <a:lnTo>
                  <a:pt x="228700" y="51535"/>
                </a:lnTo>
                <a:lnTo>
                  <a:pt x="229619" y="49597"/>
                </a:lnTo>
                <a:lnTo>
                  <a:pt x="230232" y="47352"/>
                </a:lnTo>
                <a:lnTo>
                  <a:pt x="231593" y="45856"/>
                </a:lnTo>
                <a:lnTo>
                  <a:pt x="233453" y="44858"/>
                </a:lnTo>
                <a:lnTo>
                  <a:pt x="235645" y="44193"/>
                </a:lnTo>
                <a:lnTo>
                  <a:pt x="237107" y="42797"/>
                </a:lnTo>
                <a:lnTo>
                  <a:pt x="238081" y="40914"/>
                </a:lnTo>
                <a:lnTo>
                  <a:pt x="239164" y="36282"/>
                </a:lnTo>
                <a:lnTo>
                  <a:pt x="239645" y="31048"/>
                </a:lnTo>
                <a:lnTo>
                  <a:pt x="240726" y="29271"/>
                </a:lnTo>
                <a:lnTo>
                  <a:pt x="242399" y="28086"/>
                </a:lnTo>
                <a:lnTo>
                  <a:pt x="244467" y="27297"/>
                </a:lnTo>
                <a:lnTo>
                  <a:pt x="245845" y="25818"/>
                </a:lnTo>
                <a:lnTo>
                  <a:pt x="246764" y="23880"/>
                </a:lnTo>
                <a:lnTo>
                  <a:pt x="247786" y="19186"/>
                </a:lnTo>
                <a:lnTo>
                  <a:pt x="248239" y="13925"/>
                </a:lnTo>
                <a:lnTo>
                  <a:pt x="249313" y="12140"/>
                </a:lnTo>
                <a:lnTo>
                  <a:pt x="250981" y="10951"/>
                </a:lnTo>
                <a:lnTo>
                  <a:pt x="253046" y="10158"/>
                </a:lnTo>
                <a:lnTo>
                  <a:pt x="254422" y="8677"/>
                </a:lnTo>
                <a:lnTo>
                  <a:pt x="255340" y="6737"/>
                </a:lnTo>
                <a:lnTo>
                  <a:pt x="255951" y="4492"/>
                </a:lnTo>
                <a:lnTo>
                  <a:pt x="257312" y="2994"/>
                </a:lnTo>
                <a:lnTo>
                  <a:pt x="259171" y="199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9"/>
          <p:cNvSpPr/>
          <p:nvPr/>
        </p:nvSpPr>
        <p:spPr>
          <a:xfrm>
            <a:off x="2274569" y="3163252"/>
            <a:ext cx="2751774" cy="128589"/>
          </a:xfrm>
          <a:custGeom>
            <a:avLst/>
            <a:gdLst/>
            <a:ahLst/>
            <a:cxnLst/>
            <a:rect l="0" t="0" r="0" b="0"/>
            <a:pathLst>
              <a:path w="2751774" h="128589">
                <a:moveTo>
                  <a:pt x="0" y="128588"/>
                </a:moveTo>
                <a:lnTo>
                  <a:pt x="4551" y="124037"/>
                </a:lnTo>
                <a:lnTo>
                  <a:pt x="7797" y="122696"/>
                </a:lnTo>
                <a:lnTo>
                  <a:pt x="24154" y="120545"/>
                </a:lnTo>
                <a:lnTo>
                  <a:pt x="27532" y="120368"/>
                </a:lnTo>
                <a:lnTo>
                  <a:pt x="30738" y="119298"/>
                </a:lnTo>
                <a:lnTo>
                  <a:pt x="36839" y="115569"/>
                </a:lnTo>
                <a:lnTo>
                  <a:pt x="42725" y="113277"/>
                </a:lnTo>
                <a:lnTo>
                  <a:pt x="54266" y="111805"/>
                </a:lnTo>
                <a:lnTo>
                  <a:pt x="57132" y="110731"/>
                </a:lnTo>
                <a:lnTo>
                  <a:pt x="62857" y="106999"/>
                </a:lnTo>
                <a:lnTo>
                  <a:pt x="68577" y="104705"/>
                </a:lnTo>
                <a:lnTo>
                  <a:pt x="75246" y="103686"/>
                </a:lnTo>
                <a:lnTo>
                  <a:pt x="156012" y="102873"/>
                </a:lnTo>
                <a:lnTo>
                  <a:pt x="169669" y="100331"/>
                </a:lnTo>
                <a:lnTo>
                  <a:pt x="183041" y="96980"/>
                </a:lnTo>
                <a:lnTo>
                  <a:pt x="224879" y="93580"/>
                </a:lnTo>
                <a:lnTo>
                  <a:pt x="236789" y="89852"/>
                </a:lnTo>
                <a:lnTo>
                  <a:pt x="258755" y="86948"/>
                </a:lnTo>
                <a:lnTo>
                  <a:pt x="340908" y="85739"/>
                </a:lnTo>
                <a:lnTo>
                  <a:pt x="347287" y="85734"/>
                </a:lnTo>
                <a:lnTo>
                  <a:pt x="359455" y="83189"/>
                </a:lnTo>
                <a:lnTo>
                  <a:pt x="372166" y="79836"/>
                </a:lnTo>
                <a:lnTo>
                  <a:pt x="395387" y="76995"/>
                </a:lnTo>
                <a:lnTo>
                  <a:pt x="403609" y="75143"/>
                </a:lnTo>
                <a:lnTo>
                  <a:pt x="420364" y="71497"/>
                </a:lnTo>
                <a:lnTo>
                  <a:pt x="505127" y="68694"/>
                </a:lnTo>
                <a:lnTo>
                  <a:pt x="762930" y="68580"/>
                </a:lnTo>
                <a:lnTo>
                  <a:pt x="780088" y="66040"/>
                </a:lnTo>
                <a:lnTo>
                  <a:pt x="797239" y="62689"/>
                </a:lnTo>
                <a:lnTo>
                  <a:pt x="880287" y="60077"/>
                </a:lnTo>
                <a:lnTo>
                  <a:pt x="1464675" y="60008"/>
                </a:lnTo>
                <a:lnTo>
                  <a:pt x="1482500" y="62548"/>
                </a:lnTo>
                <a:lnTo>
                  <a:pt x="1499947" y="65899"/>
                </a:lnTo>
                <a:lnTo>
                  <a:pt x="1585909" y="68534"/>
                </a:lnTo>
                <a:lnTo>
                  <a:pt x="1742050" y="68580"/>
                </a:lnTo>
                <a:lnTo>
                  <a:pt x="1758178" y="66040"/>
                </a:lnTo>
                <a:lnTo>
                  <a:pt x="1774870" y="62689"/>
                </a:lnTo>
                <a:lnTo>
                  <a:pt x="1825975" y="59291"/>
                </a:lnTo>
                <a:lnTo>
                  <a:pt x="1843102" y="55561"/>
                </a:lnTo>
                <a:lnTo>
                  <a:pt x="1896253" y="50724"/>
                </a:lnTo>
                <a:lnTo>
                  <a:pt x="1908309" y="46992"/>
                </a:lnTo>
                <a:lnTo>
                  <a:pt x="1925807" y="44086"/>
                </a:lnTo>
                <a:lnTo>
                  <a:pt x="1949739" y="42152"/>
                </a:lnTo>
                <a:lnTo>
                  <a:pt x="1970891" y="37043"/>
                </a:lnTo>
                <a:lnTo>
                  <a:pt x="1984989" y="34153"/>
                </a:lnTo>
                <a:lnTo>
                  <a:pt x="1990077" y="32294"/>
                </a:lnTo>
                <a:lnTo>
                  <a:pt x="1999856" y="28640"/>
                </a:lnTo>
                <a:lnTo>
                  <a:pt x="2012622" y="25631"/>
                </a:lnTo>
                <a:lnTo>
                  <a:pt x="2026069" y="21552"/>
                </a:lnTo>
                <a:lnTo>
                  <a:pt x="2050188" y="18016"/>
                </a:lnTo>
                <a:lnTo>
                  <a:pt x="2094769" y="16215"/>
                </a:lnTo>
                <a:lnTo>
                  <a:pt x="2106077" y="12604"/>
                </a:lnTo>
                <a:lnTo>
                  <a:pt x="2123152" y="9767"/>
                </a:lnTo>
                <a:lnTo>
                  <a:pt x="2145484" y="8678"/>
                </a:lnTo>
                <a:lnTo>
                  <a:pt x="2154016" y="6079"/>
                </a:lnTo>
                <a:lnTo>
                  <a:pt x="2164158" y="2702"/>
                </a:lnTo>
                <a:lnTo>
                  <a:pt x="2191617" y="237"/>
                </a:lnTo>
                <a:lnTo>
                  <a:pt x="2273416" y="1"/>
                </a:lnTo>
                <a:lnTo>
                  <a:pt x="2751773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0"/>
          <p:cNvSpPr/>
          <p:nvPr/>
        </p:nvSpPr>
        <p:spPr>
          <a:xfrm>
            <a:off x="2368867" y="3651885"/>
            <a:ext cx="137161" cy="346473"/>
          </a:xfrm>
          <a:custGeom>
            <a:avLst/>
            <a:gdLst/>
            <a:ahLst/>
            <a:cxnLst/>
            <a:rect l="0" t="0" r="0" b="0"/>
            <a:pathLst>
              <a:path w="137161" h="346473">
                <a:moveTo>
                  <a:pt x="0" y="51435"/>
                </a:moveTo>
                <a:lnTo>
                  <a:pt x="0" y="139311"/>
                </a:lnTo>
                <a:lnTo>
                  <a:pt x="952" y="142404"/>
                </a:lnTo>
                <a:lnTo>
                  <a:pt x="4551" y="148380"/>
                </a:lnTo>
                <a:lnTo>
                  <a:pt x="5891" y="153212"/>
                </a:lnTo>
                <a:lnTo>
                  <a:pt x="6785" y="159292"/>
                </a:lnTo>
                <a:lnTo>
                  <a:pt x="7381" y="166202"/>
                </a:lnTo>
                <a:lnTo>
                  <a:pt x="10583" y="176420"/>
                </a:lnTo>
                <a:lnTo>
                  <a:pt x="14229" y="184136"/>
                </a:lnTo>
                <a:lnTo>
                  <a:pt x="15849" y="190740"/>
                </a:lnTo>
                <a:lnTo>
                  <a:pt x="16569" y="199391"/>
                </a:lnTo>
                <a:lnTo>
                  <a:pt x="16889" y="208633"/>
                </a:lnTo>
                <a:lnTo>
                  <a:pt x="17069" y="220144"/>
                </a:lnTo>
                <a:lnTo>
                  <a:pt x="17111" y="229921"/>
                </a:lnTo>
                <a:lnTo>
                  <a:pt x="18075" y="234243"/>
                </a:lnTo>
                <a:lnTo>
                  <a:pt x="21686" y="241585"/>
                </a:lnTo>
                <a:lnTo>
                  <a:pt x="23926" y="250564"/>
                </a:lnTo>
                <a:lnTo>
                  <a:pt x="24921" y="259952"/>
                </a:lnTo>
                <a:lnTo>
                  <a:pt x="25363" y="267299"/>
                </a:lnTo>
                <a:lnTo>
                  <a:pt x="25560" y="276279"/>
                </a:lnTo>
                <a:lnTo>
                  <a:pt x="25613" y="281341"/>
                </a:lnTo>
                <a:lnTo>
                  <a:pt x="26600" y="285668"/>
                </a:lnTo>
                <a:lnTo>
                  <a:pt x="31588" y="296309"/>
                </a:lnTo>
                <a:lnTo>
                  <a:pt x="33489" y="305494"/>
                </a:lnTo>
                <a:lnTo>
                  <a:pt x="34053" y="315201"/>
                </a:lnTo>
                <a:lnTo>
                  <a:pt x="34259" y="335983"/>
                </a:lnTo>
                <a:lnTo>
                  <a:pt x="34284" y="346472"/>
                </a:lnTo>
                <a:lnTo>
                  <a:pt x="34290" y="331163"/>
                </a:lnTo>
                <a:lnTo>
                  <a:pt x="33337" y="328408"/>
                </a:lnTo>
                <a:lnTo>
                  <a:pt x="29739" y="322806"/>
                </a:lnTo>
                <a:lnTo>
                  <a:pt x="27505" y="317142"/>
                </a:lnTo>
                <a:lnTo>
                  <a:pt x="26512" y="310497"/>
                </a:lnTo>
                <a:lnTo>
                  <a:pt x="26070" y="301193"/>
                </a:lnTo>
                <a:lnTo>
                  <a:pt x="25822" y="289796"/>
                </a:lnTo>
                <a:lnTo>
                  <a:pt x="24835" y="286543"/>
                </a:lnTo>
                <a:lnTo>
                  <a:pt x="21198" y="280387"/>
                </a:lnTo>
                <a:lnTo>
                  <a:pt x="18946" y="271936"/>
                </a:lnTo>
                <a:lnTo>
                  <a:pt x="17946" y="261831"/>
                </a:lnTo>
                <a:lnTo>
                  <a:pt x="17679" y="256469"/>
                </a:lnTo>
                <a:lnTo>
                  <a:pt x="17303" y="242361"/>
                </a:lnTo>
                <a:lnTo>
                  <a:pt x="17149" y="211833"/>
                </a:lnTo>
                <a:lnTo>
                  <a:pt x="17145" y="117157"/>
                </a:lnTo>
                <a:lnTo>
                  <a:pt x="18097" y="115252"/>
                </a:lnTo>
                <a:lnTo>
                  <a:pt x="19685" y="113982"/>
                </a:lnTo>
                <a:lnTo>
                  <a:pt x="21696" y="113135"/>
                </a:lnTo>
                <a:lnTo>
                  <a:pt x="23037" y="111619"/>
                </a:lnTo>
                <a:lnTo>
                  <a:pt x="23930" y="109655"/>
                </a:lnTo>
                <a:lnTo>
                  <a:pt x="24923" y="104932"/>
                </a:lnTo>
                <a:lnTo>
                  <a:pt x="25364" y="99659"/>
                </a:lnTo>
                <a:lnTo>
                  <a:pt x="26435" y="96919"/>
                </a:lnTo>
                <a:lnTo>
                  <a:pt x="30164" y="91335"/>
                </a:lnTo>
                <a:lnTo>
                  <a:pt x="32456" y="85678"/>
                </a:lnTo>
                <a:lnTo>
                  <a:pt x="33067" y="82836"/>
                </a:lnTo>
                <a:lnTo>
                  <a:pt x="36286" y="77138"/>
                </a:lnTo>
                <a:lnTo>
                  <a:pt x="38479" y="74286"/>
                </a:lnTo>
                <a:lnTo>
                  <a:pt x="40892" y="71431"/>
                </a:lnTo>
                <a:lnTo>
                  <a:pt x="43454" y="68576"/>
                </a:lnTo>
                <a:lnTo>
                  <a:pt x="46114" y="65719"/>
                </a:lnTo>
                <a:lnTo>
                  <a:pt x="48840" y="61910"/>
                </a:lnTo>
                <a:lnTo>
                  <a:pt x="51610" y="57466"/>
                </a:lnTo>
                <a:lnTo>
                  <a:pt x="54409" y="52598"/>
                </a:lnTo>
                <a:lnTo>
                  <a:pt x="57228" y="48400"/>
                </a:lnTo>
                <a:lnTo>
                  <a:pt x="60059" y="44649"/>
                </a:lnTo>
                <a:lnTo>
                  <a:pt x="62900" y="41196"/>
                </a:lnTo>
                <a:lnTo>
                  <a:pt x="65746" y="37941"/>
                </a:lnTo>
                <a:lnTo>
                  <a:pt x="68595" y="34819"/>
                </a:lnTo>
                <a:lnTo>
                  <a:pt x="71448" y="31785"/>
                </a:lnTo>
                <a:lnTo>
                  <a:pt x="74302" y="29762"/>
                </a:lnTo>
                <a:lnTo>
                  <a:pt x="77157" y="28414"/>
                </a:lnTo>
                <a:lnTo>
                  <a:pt x="80013" y="27515"/>
                </a:lnTo>
                <a:lnTo>
                  <a:pt x="82869" y="25963"/>
                </a:lnTo>
                <a:lnTo>
                  <a:pt x="85726" y="23976"/>
                </a:lnTo>
                <a:lnTo>
                  <a:pt x="88583" y="21699"/>
                </a:lnTo>
                <a:lnTo>
                  <a:pt x="91441" y="19228"/>
                </a:lnTo>
                <a:lnTo>
                  <a:pt x="94298" y="16629"/>
                </a:lnTo>
                <a:lnTo>
                  <a:pt x="97155" y="13943"/>
                </a:lnTo>
                <a:lnTo>
                  <a:pt x="100013" y="12153"/>
                </a:lnTo>
                <a:lnTo>
                  <a:pt x="102870" y="10959"/>
                </a:lnTo>
                <a:lnTo>
                  <a:pt x="105728" y="10164"/>
                </a:lnTo>
                <a:lnTo>
                  <a:pt x="108585" y="9633"/>
                </a:lnTo>
                <a:lnTo>
                  <a:pt x="111442" y="9279"/>
                </a:lnTo>
                <a:lnTo>
                  <a:pt x="114300" y="9044"/>
                </a:lnTo>
                <a:lnTo>
                  <a:pt x="117157" y="7934"/>
                </a:lnTo>
                <a:lnTo>
                  <a:pt x="120015" y="6242"/>
                </a:lnTo>
                <a:lnTo>
                  <a:pt x="122872" y="4161"/>
                </a:lnTo>
                <a:lnTo>
                  <a:pt x="125730" y="2774"/>
                </a:lnTo>
                <a:lnTo>
                  <a:pt x="128587" y="1849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1"/>
          <p:cNvSpPr/>
          <p:nvPr/>
        </p:nvSpPr>
        <p:spPr>
          <a:xfrm>
            <a:off x="2600325" y="3686314"/>
            <a:ext cx="197168" cy="257037"/>
          </a:xfrm>
          <a:custGeom>
            <a:avLst/>
            <a:gdLst/>
            <a:ahLst/>
            <a:cxnLst/>
            <a:rect l="0" t="0" r="0" b="0"/>
            <a:pathLst>
              <a:path w="197168" h="257037">
                <a:moveTo>
                  <a:pt x="0" y="145593"/>
                </a:moveTo>
                <a:lnTo>
                  <a:pt x="54293" y="145593"/>
                </a:lnTo>
                <a:lnTo>
                  <a:pt x="57150" y="144640"/>
                </a:lnTo>
                <a:lnTo>
                  <a:pt x="62865" y="141042"/>
                </a:lnTo>
                <a:lnTo>
                  <a:pt x="68580" y="138808"/>
                </a:lnTo>
                <a:lnTo>
                  <a:pt x="71437" y="138212"/>
                </a:lnTo>
                <a:lnTo>
                  <a:pt x="73342" y="136863"/>
                </a:lnTo>
                <a:lnTo>
                  <a:pt x="74612" y="135010"/>
                </a:lnTo>
                <a:lnTo>
                  <a:pt x="75459" y="132823"/>
                </a:lnTo>
                <a:lnTo>
                  <a:pt x="76976" y="131364"/>
                </a:lnTo>
                <a:lnTo>
                  <a:pt x="78939" y="130392"/>
                </a:lnTo>
                <a:lnTo>
                  <a:pt x="83661" y="129312"/>
                </a:lnTo>
                <a:lnTo>
                  <a:pt x="88935" y="128832"/>
                </a:lnTo>
                <a:lnTo>
                  <a:pt x="90722" y="127752"/>
                </a:lnTo>
                <a:lnTo>
                  <a:pt x="91914" y="126079"/>
                </a:lnTo>
                <a:lnTo>
                  <a:pt x="92708" y="124011"/>
                </a:lnTo>
                <a:lnTo>
                  <a:pt x="94190" y="122632"/>
                </a:lnTo>
                <a:lnTo>
                  <a:pt x="96131" y="121714"/>
                </a:lnTo>
                <a:lnTo>
                  <a:pt x="98377" y="121101"/>
                </a:lnTo>
                <a:lnTo>
                  <a:pt x="99874" y="119740"/>
                </a:lnTo>
                <a:lnTo>
                  <a:pt x="100873" y="117880"/>
                </a:lnTo>
                <a:lnTo>
                  <a:pt x="101538" y="115688"/>
                </a:lnTo>
                <a:lnTo>
                  <a:pt x="104818" y="110712"/>
                </a:lnTo>
                <a:lnTo>
                  <a:pt x="107026" y="108052"/>
                </a:lnTo>
                <a:lnTo>
                  <a:pt x="108498" y="105325"/>
                </a:lnTo>
                <a:lnTo>
                  <a:pt x="110134" y="99756"/>
                </a:lnTo>
                <a:lnTo>
                  <a:pt x="111522" y="97890"/>
                </a:lnTo>
                <a:lnTo>
                  <a:pt x="113400" y="96646"/>
                </a:lnTo>
                <a:lnTo>
                  <a:pt x="115605" y="95817"/>
                </a:lnTo>
                <a:lnTo>
                  <a:pt x="117075" y="94311"/>
                </a:lnTo>
                <a:lnTo>
                  <a:pt x="118055" y="92355"/>
                </a:lnTo>
                <a:lnTo>
                  <a:pt x="119144" y="87642"/>
                </a:lnTo>
                <a:lnTo>
                  <a:pt x="119757" y="79633"/>
                </a:lnTo>
                <a:lnTo>
                  <a:pt x="119900" y="74050"/>
                </a:lnTo>
                <a:lnTo>
                  <a:pt x="120014" y="39865"/>
                </a:lnTo>
                <a:lnTo>
                  <a:pt x="119061" y="37960"/>
                </a:lnTo>
                <a:lnTo>
                  <a:pt x="117474" y="36690"/>
                </a:lnTo>
                <a:lnTo>
                  <a:pt x="115463" y="35844"/>
                </a:lnTo>
                <a:lnTo>
                  <a:pt x="110689" y="34903"/>
                </a:lnTo>
                <a:lnTo>
                  <a:pt x="108083" y="34652"/>
                </a:lnTo>
                <a:lnTo>
                  <a:pt x="106345" y="33532"/>
                </a:lnTo>
                <a:lnTo>
                  <a:pt x="105186" y="31833"/>
                </a:lnTo>
                <a:lnTo>
                  <a:pt x="103899" y="27406"/>
                </a:lnTo>
                <a:lnTo>
                  <a:pt x="103327" y="22263"/>
                </a:lnTo>
                <a:lnTo>
                  <a:pt x="102222" y="20510"/>
                </a:lnTo>
                <a:lnTo>
                  <a:pt x="100533" y="19342"/>
                </a:lnTo>
                <a:lnTo>
                  <a:pt x="98454" y="18563"/>
                </a:lnTo>
                <a:lnTo>
                  <a:pt x="97068" y="17092"/>
                </a:lnTo>
                <a:lnTo>
                  <a:pt x="96145" y="15158"/>
                </a:lnTo>
                <a:lnTo>
                  <a:pt x="95118" y="10470"/>
                </a:lnTo>
                <a:lnTo>
                  <a:pt x="94662" y="5211"/>
                </a:lnTo>
                <a:lnTo>
                  <a:pt x="93588" y="3427"/>
                </a:lnTo>
                <a:lnTo>
                  <a:pt x="91919" y="2238"/>
                </a:lnTo>
                <a:lnTo>
                  <a:pt x="87525" y="917"/>
                </a:lnTo>
                <a:lnTo>
                  <a:pt x="82397" y="330"/>
                </a:lnTo>
                <a:lnTo>
                  <a:pt x="76943" y="69"/>
                </a:lnTo>
                <a:lnTo>
                  <a:pt x="74155" y="0"/>
                </a:lnTo>
                <a:lnTo>
                  <a:pt x="72297" y="906"/>
                </a:lnTo>
                <a:lnTo>
                  <a:pt x="71058" y="2463"/>
                </a:lnTo>
                <a:lnTo>
                  <a:pt x="70231" y="4452"/>
                </a:lnTo>
                <a:lnTo>
                  <a:pt x="68728" y="5780"/>
                </a:lnTo>
                <a:lnTo>
                  <a:pt x="66774" y="6664"/>
                </a:lnTo>
                <a:lnTo>
                  <a:pt x="64518" y="7254"/>
                </a:lnTo>
                <a:lnTo>
                  <a:pt x="59472" y="10449"/>
                </a:lnTo>
                <a:lnTo>
                  <a:pt x="56793" y="12635"/>
                </a:lnTo>
                <a:lnTo>
                  <a:pt x="51276" y="20143"/>
                </a:lnTo>
                <a:lnTo>
                  <a:pt x="48471" y="24812"/>
                </a:lnTo>
                <a:lnTo>
                  <a:pt x="42815" y="32540"/>
                </a:lnTo>
                <a:lnTo>
                  <a:pt x="39973" y="35935"/>
                </a:lnTo>
                <a:lnTo>
                  <a:pt x="36815" y="42246"/>
                </a:lnTo>
                <a:lnTo>
                  <a:pt x="35412" y="48226"/>
                </a:lnTo>
                <a:lnTo>
                  <a:pt x="34789" y="54059"/>
                </a:lnTo>
                <a:lnTo>
                  <a:pt x="33670" y="56948"/>
                </a:lnTo>
                <a:lnTo>
                  <a:pt x="29886" y="62698"/>
                </a:lnTo>
                <a:lnTo>
                  <a:pt x="27570" y="68428"/>
                </a:lnTo>
                <a:lnTo>
                  <a:pt x="26541" y="74150"/>
                </a:lnTo>
                <a:lnTo>
                  <a:pt x="26083" y="79868"/>
                </a:lnTo>
                <a:lnTo>
                  <a:pt x="25008" y="81774"/>
                </a:lnTo>
                <a:lnTo>
                  <a:pt x="23340" y="83045"/>
                </a:lnTo>
                <a:lnTo>
                  <a:pt x="21275" y="83892"/>
                </a:lnTo>
                <a:lnTo>
                  <a:pt x="19898" y="85409"/>
                </a:lnTo>
                <a:lnTo>
                  <a:pt x="18980" y="87373"/>
                </a:lnTo>
                <a:lnTo>
                  <a:pt x="17960" y="92095"/>
                </a:lnTo>
                <a:lnTo>
                  <a:pt x="17386" y="100108"/>
                </a:lnTo>
                <a:lnTo>
                  <a:pt x="17252" y="105693"/>
                </a:lnTo>
                <a:lnTo>
                  <a:pt x="16264" y="108515"/>
                </a:lnTo>
                <a:lnTo>
                  <a:pt x="12626" y="114192"/>
                </a:lnTo>
                <a:lnTo>
                  <a:pt x="10374" y="119890"/>
                </a:lnTo>
                <a:lnTo>
                  <a:pt x="9373" y="125597"/>
                </a:lnTo>
                <a:lnTo>
                  <a:pt x="8928" y="131308"/>
                </a:lnTo>
                <a:lnTo>
                  <a:pt x="8730" y="137022"/>
                </a:lnTo>
                <a:lnTo>
                  <a:pt x="8603" y="148451"/>
                </a:lnTo>
                <a:lnTo>
                  <a:pt x="8572" y="190121"/>
                </a:lnTo>
                <a:lnTo>
                  <a:pt x="9525" y="194329"/>
                </a:lnTo>
                <a:lnTo>
                  <a:pt x="11112" y="199039"/>
                </a:lnTo>
                <a:lnTo>
                  <a:pt x="13123" y="204083"/>
                </a:lnTo>
                <a:lnTo>
                  <a:pt x="14463" y="208399"/>
                </a:lnTo>
                <a:lnTo>
                  <a:pt x="15953" y="215735"/>
                </a:lnTo>
                <a:lnTo>
                  <a:pt x="17303" y="218071"/>
                </a:lnTo>
                <a:lnTo>
                  <a:pt x="19155" y="219630"/>
                </a:lnTo>
                <a:lnTo>
                  <a:pt x="21342" y="220668"/>
                </a:lnTo>
                <a:lnTo>
                  <a:pt x="22800" y="222313"/>
                </a:lnTo>
                <a:lnTo>
                  <a:pt x="23773" y="224362"/>
                </a:lnTo>
                <a:lnTo>
                  <a:pt x="24421" y="226681"/>
                </a:lnTo>
                <a:lnTo>
                  <a:pt x="27681" y="231797"/>
                </a:lnTo>
                <a:lnTo>
                  <a:pt x="32305" y="237246"/>
                </a:lnTo>
                <a:lnTo>
                  <a:pt x="37535" y="242843"/>
                </a:lnTo>
                <a:lnTo>
                  <a:pt x="40263" y="244716"/>
                </a:lnTo>
                <a:lnTo>
                  <a:pt x="45834" y="246798"/>
                </a:lnTo>
                <a:lnTo>
                  <a:pt x="47701" y="248305"/>
                </a:lnTo>
                <a:lnTo>
                  <a:pt x="48946" y="250263"/>
                </a:lnTo>
                <a:lnTo>
                  <a:pt x="49775" y="252520"/>
                </a:lnTo>
                <a:lnTo>
                  <a:pt x="51281" y="254026"/>
                </a:lnTo>
                <a:lnTo>
                  <a:pt x="53237" y="255029"/>
                </a:lnTo>
                <a:lnTo>
                  <a:pt x="57951" y="256144"/>
                </a:lnTo>
                <a:lnTo>
                  <a:pt x="63221" y="256639"/>
                </a:lnTo>
                <a:lnTo>
                  <a:pt x="68738" y="256860"/>
                </a:lnTo>
                <a:lnTo>
                  <a:pt x="77199" y="256984"/>
                </a:lnTo>
                <a:lnTo>
                  <a:pt x="157159" y="257036"/>
                </a:lnTo>
                <a:lnTo>
                  <a:pt x="159065" y="256083"/>
                </a:lnTo>
                <a:lnTo>
                  <a:pt x="160336" y="254496"/>
                </a:lnTo>
                <a:lnTo>
                  <a:pt x="161183" y="252485"/>
                </a:lnTo>
                <a:lnTo>
                  <a:pt x="162700" y="251144"/>
                </a:lnTo>
                <a:lnTo>
                  <a:pt x="164664" y="250251"/>
                </a:lnTo>
                <a:lnTo>
                  <a:pt x="166926" y="249655"/>
                </a:lnTo>
                <a:lnTo>
                  <a:pt x="168434" y="248305"/>
                </a:lnTo>
                <a:lnTo>
                  <a:pt x="169439" y="246452"/>
                </a:lnTo>
                <a:lnTo>
                  <a:pt x="170109" y="244265"/>
                </a:lnTo>
                <a:lnTo>
                  <a:pt x="171508" y="242807"/>
                </a:lnTo>
                <a:lnTo>
                  <a:pt x="173394" y="241835"/>
                </a:lnTo>
                <a:lnTo>
                  <a:pt x="178029" y="240755"/>
                </a:lnTo>
                <a:lnTo>
                  <a:pt x="183264" y="240275"/>
                </a:lnTo>
                <a:lnTo>
                  <a:pt x="188765" y="240061"/>
                </a:lnTo>
                <a:lnTo>
                  <a:pt x="191566" y="240004"/>
                </a:lnTo>
                <a:lnTo>
                  <a:pt x="193433" y="239014"/>
                </a:lnTo>
                <a:lnTo>
                  <a:pt x="194677" y="237401"/>
                </a:lnTo>
                <a:lnTo>
                  <a:pt x="197167" y="231318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2"/>
          <p:cNvSpPr/>
          <p:nvPr/>
        </p:nvSpPr>
        <p:spPr>
          <a:xfrm>
            <a:off x="2900362" y="3463290"/>
            <a:ext cx="25718" cy="514351"/>
          </a:xfrm>
          <a:custGeom>
            <a:avLst/>
            <a:gdLst/>
            <a:ahLst/>
            <a:cxnLst/>
            <a:rect l="0" t="0" r="0" b="0"/>
            <a:pathLst>
              <a:path w="25718" h="514351">
                <a:moveTo>
                  <a:pt x="8573" y="0"/>
                </a:moveTo>
                <a:lnTo>
                  <a:pt x="8573" y="4551"/>
                </a:lnTo>
                <a:lnTo>
                  <a:pt x="7620" y="5891"/>
                </a:lnTo>
                <a:lnTo>
                  <a:pt x="6032" y="6785"/>
                </a:lnTo>
                <a:lnTo>
                  <a:pt x="4022" y="7381"/>
                </a:lnTo>
                <a:lnTo>
                  <a:pt x="2681" y="9683"/>
                </a:lnTo>
                <a:lnTo>
                  <a:pt x="1787" y="13122"/>
                </a:lnTo>
                <a:lnTo>
                  <a:pt x="1192" y="17321"/>
                </a:lnTo>
                <a:lnTo>
                  <a:pt x="530" y="24525"/>
                </a:lnTo>
                <a:lnTo>
                  <a:pt x="157" y="36476"/>
                </a:lnTo>
                <a:lnTo>
                  <a:pt x="0" y="426926"/>
                </a:lnTo>
                <a:lnTo>
                  <a:pt x="952" y="432255"/>
                </a:lnTo>
                <a:lnTo>
                  <a:pt x="2540" y="437712"/>
                </a:lnTo>
                <a:lnTo>
                  <a:pt x="4551" y="443256"/>
                </a:lnTo>
                <a:lnTo>
                  <a:pt x="5892" y="447904"/>
                </a:lnTo>
                <a:lnTo>
                  <a:pt x="6785" y="451955"/>
                </a:lnTo>
                <a:lnTo>
                  <a:pt x="7381" y="455608"/>
                </a:lnTo>
                <a:lnTo>
                  <a:pt x="8043" y="462207"/>
                </a:lnTo>
                <a:lnTo>
                  <a:pt x="8219" y="465300"/>
                </a:lnTo>
                <a:lnTo>
                  <a:pt x="9290" y="468315"/>
                </a:lnTo>
                <a:lnTo>
                  <a:pt x="10956" y="471277"/>
                </a:lnTo>
                <a:lnTo>
                  <a:pt x="13019" y="474205"/>
                </a:lnTo>
                <a:lnTo>
                  <a:pt x="14394" y="478062"/>
                </a:lnTo>
                <a:lnTo>
                  <a:pt x="15311" y="482538"/>
                </a:lnTo>
                <a:lnTo>
                  <a:pt x="15922" y="487426"/>
                </a:lnTo>
                <a:lnTo>
                  <a:pt x="16602" y="495399"/>
                </a:lnTo>
                <a:lnTo>
                  <a:pt x="16783" y="498858"/>
                </a:lnTo>
                <a:lnTo>
                  <a:pt x="17856" y="502117"/>
                </a:lnTo>
                <a:lnTo>
                  <a:pt x="19524" y="505242"/>
                </a:lnTo>
                <a:lnTo>
                  <a:pt x="25717" y="51435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3"/>
          <p:cNvSpPr/>
          <p:nvPr/>
        </p:nvSpPr>
        <p:spPr>
          <a:xfrm>
            <a:off x="3028951" y="3669031"/>
            <a:ext cx="334327" cy="299646"/>
          </a:xfrm>
          <a:custGeom>
            <a:avLst/>
            <a:gdLst/>
            <a:ahLst/>
            <a:cxnLst/>
            <a:rect l="0" t="0" r="0" b="0"/>
            <a:pathLst>
              <a:path w="334327" h="299646">
                <a:moveTo>
                  <a:pt x="205738" y="42861"/>
                </a:moveTo>
                <a:lnTo>
                  <a:pt x="205738" y="38310"/>
                </a:lnTo>
                <a:lnTo>
                  <a:pt x="204786" y="36017"/>
                </a:lnTo>
                <a:lnTo>
                  <a:pt x="198895" y="28239"/>
                </a:lnTo>
                <a:lnTo>
                  <a:pt x="193807" y="22710"/>
                </a:lnTo>
                <a:lnTo>
                  <a:pt x="192069" y="19902"/>
                </a:lnTo>
                <a:lnTo>
                  <a:pt x="190138" y="14242"/>
                </a:lnTo>
                <a:lnTo>
                  <a:pt x="188671" y="12352"/>
                </a:lnTo>
                <a:lnTo>
                  <a:pt x="186740" y="11092"/>
                </a:lnTo>
                <a:lnTo>
                  <a:pt x="184500" y="10251"/>
                </a:lnTo>
                <a:lnTo>
                  <a:pt x="183007" y="8739"/>
                </a:lnTo>
                <a:lnTo>
                  <a:pt x="182012" y="6778"/>
                </a:lnTo>
                <a:lnTo>
                  <a:pt x="181348" y="4518"/>
                </a:lnTo>
                <a:lnTo>
                  <a:pt x="179953" y="3011"/>
                </a:lnTo>
                <a:lnTo>
                  <a:pt x="178071" y="2007"/>
                </a:lnTo>
                <a:lnTo>
                  <a:pt x="173439" y="891"/>
                </a:lnTo>
                <a:lnTo>
                  <a:pt x="165477" y="263"/>
                </a:lnTo>
                <a:lnTo>
                  <a:pt x="157085" y="77"/>
                </a:lnTo>
                <a:lnTo>
                  <a:pt x="117508" y="0"/>
                </a:lnTo>
                <a:lnTo>
                  <a:pt x="114533" y="951"/>
                </a:lnTo>
                <a:lnTo>
                  <a:pt x="108688" y="4550"/>
                </a:lnTo>
                <a:lnTo>
                  <a:pt x="100375" y="6784"/>
                </a:lnTo>
                <a:lnTo>
                  <a:pt x="95491" y="7379"/>
                </a:lnTo>
                <a:lnTo>
                  <a:pt x="92235" y="8729"/>
                </a:lnTo>
                <a:lnTo>
                  <a:pt x="90065" y="10581"/>
                </a:lnTo>
                <a:lnTo>
                  <a:pt x="84470" y="17739"/>
                </a:lnTo>
                <a:lnTo>
                  <a:pt x="82030" y="20398"/>
                </a:lnTo>
                <a:lnTo>
                  <a:pt x="78499" y="22171"/>
                </a:lnTo>
                <a:lnTo>
                  <a:pt x="69495" y="24141"/>
                </a:lnTo>
                <a:lnTo>
                  <a:pt x="66332" y="26571"/>
                </a:lnTo>
                <a:lnTo>
                  <a:pt x="64223" y="30096"/>
                </a:lnTo>
                <a:lnTo>
                  <a:pt x="62818" y="34351"/>
                </a:lnTo>
                <a:lnTo>
                  <a:pt x="59975" y="37188"/>
                </a:lnTo>
                <a:lnTo>
                  <a:pt x="56176" y="39079"/>
                </a:lnTo>
                <a:lnTo>
                  <a:pt x="51737" y="40340"/>
                </a:lnTo>
                <a:lnTo>
                  <a:pt x="48779" y="42132"/>
                </a:lnTo>
                <a:lnTo>
                  <a:pt x="46806" y="44280"/>
                </a:lnTo>
                <a:lnTo>
                  <a:pt x="43662" y="49207"/>
                </a:lnTo>
                <a:lnTo>
                  <a:pt x="36536" y="57336"/>
                </a:lnTo>
                <a:lnTo>
                  <a:pt x="31160" y="62947"/>
                </a:lnTo>
                <a:lnTo>
                  <a:pt x="29346" y="65777"/>
                </a:lnTo>
                <a:lnTo>
                  <a:pt x="25839" y="74310"/>
                </a:lnTo>
                <a:lnTo>
                  <a:pt x="20143" y="82871"/>
                </a:lnTo>
                <a:lnTo>
                  <a:pt x="18477" y="88583"/>
                </a:lnTo>
                <a:lnTo>
                  <a:pt x="17539" y="97154"/>
                </a:lnTo>
                <a:lnTo>
                  <a:pt x="16454" y="100011"/>
                </a:lnTo>
                <a:lnTo>
                  <a:pt x="12710" y="105726"/>
                </a:lnTo>
                <a:lnTo>
                  <a:pt x="10378" y="110489"/>
                </a:lnTo>
                <a:lnTo>
                  <a:pt x="7870" y="116521"/>
                </a:lnTo>
                <a:lnTo>
                  <a:pt x="5247" y="123401"/>
                </a:lnTo>
                <a:lnTo>
                  <a:pt x="3497" y="128939"/>
                </a:lnTo>
                <a:lnTo>
                  <a:pt x="1553" y="137633"/>
                </a:lnTo>
                <a:lnTo>
                  <a:pt x="690" y="144672"/>
                </a:lnTo>
                <a:lnTo>
                  <a:pt x="203" y="153990"/>
                </a:lnTo>
                <a:lnTo>
                  <a:pt x="59" y="162783"/>
                </a:lnTo>
                <a:lnTo>
                  <a:pt x="0" y="207050"/>
                </a:lnTo>
                <a:lnTo>
                  <a:pt x="952" y="210423"/>
                </a:lnTo>
                <a:lnTo>
                  <a:pt x="5890" y="219721"/>
                </a:lnTo>
                <a:lnTo>
                  <a:pt x="8729" y="228508"/>
                </a:lnTo>
                <a:lnTo>
                  <a:pt x="15180" y="237144"/>
                </a:lnTo>
                <a:lnTo>
                  <a:pt x="20398" y="242874"/>
                </a:lnTo>
                <a:lnTo>
                  <a:pt x="22171" y="245736"/>
                </a:lnTo>
                <a:lnTo>
                  <a:pt x="24140" y="251455"/>
                </a:lnTo>
                <a:lnTo>
                  <a:pt x="25618" y="253361"/>
                </a:lnTo>
                <a:lnTo>
                  <a:pt x="27556" y="254632"/>
                </a:lnTo>
                <a:lnTo>
                  <a:pt x="32249" y="256044"/>
                </a:lnTo>
                <a:lnTo>
                  <a:pt x="37509" y="256672"/>
                </a:lnTo>
                <a:lnTo>
                  <a:pt x="39293" y="257792"/>
                </a:lnTo>
                <a:lnTo>
                  <a:pt x="40483" y="259490"/>
                </a:lnTo>
                <a:lnTo>
                  <a:pt x="41275" y="261576"/>
                </a:lnTo>
                <a:lnTo>
                  <a:pt x="42756" y="262966"/>
                </a:lnTo>
                <a:lnTo>
                  <a:pt x="44696" y="263892"/>
                </a:lnTo>
                <a:lnTo>
                  <a:pt x="49392" y="264922"/>
                </a:lnTo>
                <a:lnTo>
                  <a:pt x="57390" y="265502"/>
                </a:lnTo>
                <a:lnTo>
                  <a:pt x="65793" y="265674"/>
                </a:lnTo>
                <a:lnTo>
                  <a:pt x="80018" y="265736"/>
                </a:lnTo>
                <a:lnTo>
                  <a:pt x="82872" y="264787"/>
                </a:lnTo>
                <a:lnTo>
                  <a:pt x="88584" y="261193"/>
                </a:lnTo>
                <a:lnTo>
                  <a:pt x="96837" y="258960"/>
                </a:lnTo>
                <a:lnTo>
                  <a:pt x="101705" y="258364"/>
                </a:lnTo>
                <a:lnTo>
                  <a:pt x="104950" y="257015"/>
                </a:lnTo>
                <a:lnTo>
                  <a:pt x="107114" y="255163"/>
                </a:lnTo>
                <a:lnTo>
                  <a:pt x="108556" y="252976"/>
                </a:lnTo>
                <a:lnTo>
                  <a:pt x="111423" y="251518"/>
                </a:lnTo>
                <a:lnTo>
                  <a:pt x="119688" y="249898"/>
                </a:lnTo>
                <a:lnTo>
                  <a:pt x="122654" y="248513"/>
                </a:lnTo>
                <a:lnTo>
                  <a:pt x="124631" y="246637"/>
                </a:lnTo>
                <a:lnTo>
                  <a:pt x="127781" y="242013"/>
                </a:lnTo>
                <a:lnTo>
                  <a:pt x="132356" y="236783"/>
                </a:lnTo>
                <a:lnTo>
                  <a:pt x="134909" y="235007"/>
                </a:lnTo>
                <a:lnTo>
                  <a:pt x="143054" y="231556"/>
                </a:lnTo>
                <a:lnTo>
                  <a:pt x="148668" y="227373"/>
                </a:lnTo>
                <a:lnTo>
                  <a:pt x="150547" y="224924"/>
                </a:lnTo>
                <a:lnTo>
                  <a:pt x="151799" y="222339"/>
                </a:lnTo>
                <a:lnTo>
                  <a:pt x="152634" y="219663"/>
                </a:lnTo>
                <a:lnTo>
                  <a:pt x="156102" y="214150"/>
                </a:lnTo>
                <a:lnTo>
                  <a:pt x="158360" y="211346"/>
                </a:lnTo>
                <a:lnTo>
                  <a:pt x="159865" y="208524"/>
                </a:lnTo>
                <a:lnTo>
                  <a:pt x="162936" y="200002"/>
                </a:lnTo>
                <a:lnTo>
                  <a:pt x="169456" y="191445"/>
                </a:lnTo>
                <a:lnTo>
                  <a:pt x="174690" y="185733"/>
                </a:lnTo>
                <a:lnTo>
                  <a:pt x="176467" y="182877"/>
                </a:lnTo>
                <a:lnTo>
                  <a:pt x="178442" y="177163"/>
                </a:lnTo>
                <a:lnTo>
                  <a:pt x="179553" y="168591"/>
                </a:lnTo>
                <a:lnTo>
                  <a:pt x="180662" y="165733"/>
                </a:lnTo>
                <a:lnTo>
                  <a:pt x="184433" y="160019"/>
                </a:lnTo>
                <a:lnTo>
                  <a:pt x="186744" y="151764"/>
                </a:lnTo>
                <a:lnTo>
                  <a:pt x="187772" y="142697"/>
                </a:lnTo>
                <a:lnTo>
                  <a:pt x="188228" y="135492"/>
                </a:lnTo>
                <a:lnTo>
                  <a:pt x="189302" y="133190"/>
                </a:lnTo>
                <a:lnTo>
                  <a:pt x="190971" y="131656"/>
                </a:lnTo>
                <a:lnTo>
                  <a:pt x="193036" y="130632"/>
                </a:lnTo>
                <a:lnTo>
                  <a:pt x="194413" y="128045"/>
                </a:lnTo>
                <a:lnTo>
                  <a:pt x="195942" y="120091"/>
                </a:lnTo>
                <a:lnTo>
                  <a:pt x="199162" y="112745"/>
                </a:lnTo>
                <a:lnTo>
                  <a:pt x="201354" y="109453"/>
                </a:lnTo>
                <a:lnTo>
                  <a:pt x="203790" y="103255"/>
                </a:lnTo>
                <a:lnTo>
                  <a:pt x="205161" y="94410"/>
                </a:lnTo>
                <a:lnTo>
                  <a:pt x="205568" y="85758"/>
                </a:lnTo>
                <a:lnTo>
                  <a:pt x="205705" y="74300"/>
                </a:lnTo>
                <a:lnTo>
                  <a:pt x="205736" y="57149"/>
                </a:lnTo>
                <a:lnTo>
                  <a:pt x="204784" y="55244"/>
                </a:lnTo>
                <a:lnTo>
                  <a:pt x="203197" y="53974"/>
                </a:lnTo>
                <a:lnTo>
                  <a:pt x="201187" y="53127"/>
                </a:lnTo>
                <a:lnTo>
                  <a:pt x="193807" y="51935"/>
                </a:lnTo>
                <a:lnTo>
                  <a:pt x="192069" y="52721"/>
                </a:lnTo>
                <a:lnTo>
                  <a:pt x="190910" y="54197"/>
                </a:lnTo>
                <a:lnTo>
                  <a:pt x="190138" y="56133"/>
                </a:lnTo>
                <a:lnTo>
                  <a:pt x="184500" y="63409"/>
                </a:lnTo>
                <a:lnTo>
                  <a:pt x="183007" y="66085"/>
                </a:lnTo>
                <a:lnTo>
                  <a:pt x="181348" y="71598"/>
                </a:lnTo>
                <a:lnTo>
                  <a:pt x="180414" y="80057"/>
                </a:lnTo>
                <a:lnTo>
                  <a:pt x="180196" y="90825"/>
                </a:lnTo>
                <a:lnTo>
                  <a:pt x="180021" y="193112"/>
                </a:lnTo>
                <a:lnTo>
                  <a:pt x="180974" y="199226"/>
                </a:lnTo>
                <a:lnTo>
                  <a:pt x="182561" y="205207"/>
                </a:lnTo>
                <a:lnTo>
                  <a:pt x="184572" y="211099"/>
                </a:lnTo>
                <a:lnTo>
                  <a:pt x="186865" y="216932"/>
                </a:lnTo>
                <a:lnTo>
                  <a:pt x="189346" y="222726"/>
                </a:lnTo>
                <a:lnTo>
                  <a:pt x="191952" y="228493"/>
                </a:lnTo>
                <a:lnTo>
                  <a:pt x="195595" y="234243"/>
                </a:lnTo>
                <a:lnTo>
                  <a:pt x="199929" y="239982"/>
                </a:lnTo>
                <a:lnTo>
                  <a:pt x="204723" y="245712"/>
                </a:lnTo>
                <a:lnTo>
                  <a:pt x="212590" y="254620"/>
                </a:lnTo>
                <a:lnTo>
                  <a:pt x="219261" y="262706"/>
                </a:lnTo>
                <a:lnTo>
                  <a:pt x="222374" y="267529"/>
                </a:lnTo>
                <a:lnTo>
                  <a:pt x="225401" y="272650"/>
                </a:lnTo>
                <a:lnTo>
                  <a:pt x="228372" y="276063"/>
                </a:lnTo>
                <a:lnTo>
                  <a:pt x="231305" y="278340"/>
                </a:lnTo>
                <a:lnTo>
                  <a:pt x="234213" y="279857"/>
                </a:lnTo>
                <a:lnTo>
                  <a:pt x="236152" y="281820"/>
                </a:lnTo>
                <a:lnTo>
                  <a:pt x="237444" y="284083"/>
                </a:lnTo>
                <a:lnTo>
                  <a:pt x="238305" y="286543"/>
                </a:lnTo>
                <a:lnTo>
                  <a:pt x="239832" y="288183"/>
                </a:lnTo>
                <a:lnTo>
                  <a:pt x="241803" y="289277"/>
                </a:lnTo>
                <a:lnTo>
                  <a:pt x="244069" y="290006"/>
                </a:lnTo>
                <a:lnTo>
                  <a:pt x="245580" y="291444"/>
                </a:lnTo>
                <a:lnTo>
                  <a:pt x="246587" y="293356"/>
                </a:lnTo>
                <a:lnTo>
                  <a:pt x="247258" y="295582"/>
                </a:lnTo>
                <a:lnTo>
                  <a:pt x="248658" y="297067"/>
                </a:lnTo>
                <a:lnTo>
                  <a:pt x="250544" y="298057"/>
                </a:lnTo>
                <a:lnTo>
                  <a:pt x="255180" y="299156"/>
                </a:lnTo>
                <a:lnTo>
                  <a:pt x="260415" y="299645"/>
                </a:lnTo>
                <a:lnTo>
                  <a:pt x="262192" y="298823"/>
                </a:lnTo>
                <a:lnTo>
                  <a:pt x="263377" y="297323"/>
                </a:lnTo>
                <a:lnTo>
                  <a:pt x="264166" y="295370"/>
                </a:lnTo>
                <a:lnTo>
                  <a:pt x="265645" y="294067"/>
                </a:lnTo>
                <a:lnTo>
                  <a:pt x="267584" y="293200"/>
                </a:lnTo>
                <a:lnTo>
                  <a:pt x="269829" y="292621"/>
                </a:lnTo>
                <a:lnTo>
                  <a:pt x="274863" y="289438"/>
                </a:lnTo>
                <a:lnTo>
                  <a:pt x="281228" y="284848"/>
                </a:lnTo>
                <a:lnTo>
                  <a:pt x="290407" y="279634"/>
                </a:lnTo>
                <a:lnTo>
                  <a:pt x="298297" y="276681"/>
                </a:lnTo>
                <a:lnTo>
                  <a:pt x="301734" y="275894"/>
                </a:lnTo>
                <a:lnTo>
                  <a:pt x="304026" y="274416"/>
                </a:lnTo>
                <a:lnTo>
                  <a:pt x="305553" y="272479"/>
                </a:lnTo>
                <a:lnTo>
                  <a:pt x="306572" y="270235"/>
                </a:lnTo>
                <a:lnTo>
                  <a:pt x="307703" y="265201"/>
                </a:lnTo>
                <a:lnTo>
                  <a:pt x="308005" y="262525"/>
                </a:lnTo>
                <a:lnTo>
                  <a:pt x="309159" y="259789"/>
                </a:lnTo>
                <a:lnTo>
                  <a:pt x="314380" y="251387"/>
                </a:lnTo>
                <a:lnTo>
                  <a:pt x="317304" y="242865"/>
                </a:lnTo>
                <a:lnTo>
                  <a:pt x="323779" y="234307"/>
                </a:lnTo>
                <a:lnTo>
                  <a:pt x="326342" y="231452"/>
                </a:lnTo>
                <a:lnTo>
                  <a:pt x="334326" y="222884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4"/>
          <p:cNvSpPr/>
          <p:nvPr/>
        </p:nvSpPr>
        <p:spPr>
          <a:xfrm>
            <a:off x="3414712" y="3437572"/>
            <a:ext cx="85726" cy="462916"/>
          </a:xfrm>
          <a:custGeom>
            <a:avLst/>
            <a:gdLst/>
            <a:ahLst/>
            <a:cxnLst/>
            <a:rect l="0" t="0" r="0" b="0"/>
            <a:pathLst>
              <a:path w="85726" h="462916">
                <a:moveTo>
                  <a:pt x="0" y="0"/>
                </a:moveTo>
                <a:lnTo>
                  <a:pt x="0" y="78894"/>
                </a:lnTo>
                <a:lnTo>
                  <a:pt x="953" y="86886"/>
                </a:lnTo>
                <a:lnTo>
                  <a:pt x="2540" y="95072"/>
                </a:lnTo>
                <a:lnTo>
                  <a:pt x="28619" y="200187"/>
                </a:lnTo>
                <a:lnTo>
                  <a:pt x="30509" y="210611"/>
                </a:lnTo>
                <a:lnTo>
                  <a:pt x="31770" y="220417"/>
                </a:lnTo>
                <a:lnTo>
                  <a:pt x="32610" y="229812"/>
                </a:lnTo>
                <a:lnTo>
                  <a:pt x="34122" y="239886"/>
                </a:lnTo>
                <a:lnTo>
                  <a:pt x="36083" y="250411"/>
                </a:lnTo>
                <a:lnTo>
                  <a:pt x="38343" y="261239"/>
                </a:lnTo>
                <a:lnTo>
                  <a:pt x="40802" y="271314"/>
                </a:lnTo>
                <a:lnTo>
                  <a:pt x="43394" y="280889"/>
                </a:lnTo>
                <a:lnTo>
                  <a:pt x="48814" y="299147"/>
                </a:lnTo>
                <a:lnTo>
                  <a:pt x="54398" y="316787"/>
                </a:lnTo>
                <a:lnTo>
                  <a:pt x="56267" y="326443"/>
                </a:lnTo>
                <a:lnTo>
                  <a:pt x="57514" y="336692"/>
                </a:lnTo>
                <a:lnTo>
                  <a:pt x="58345" y="347334"/>
                </a:lnTo>
                <a:lnTo>
                  <a:pt x="59852" y="357286"/>
                </a:lnTo>
                <a:lnTo>
                  <a:pt x="61809" y="366778"/>
                </a:lnTo>
                <a:lnTo>
                  <a:pt x="64066" y="375964"/>
                </a:lnTo>
                <a:lnTo>
                  <a:pt x="65570" y="383993"/>
                </a:lnTo>
                <a:lnTo>
                  <a:pt x="67242" y="397993"/>
                </a:lnTo>
                <a:lnTo>
                  <a:pt x="68641" y="404394"/>
                </a:lnTo>
                <a:lnTo>
                  <a:pt x="70525" y="410566"/>
                </a:lnTo>
                <a:lnTo>
                  <a:pt x="72734" y="416586"/>
                </a:lnTo>
                <a:lnTo>
                  <a:pt x="75159" y="421551"/>
                </a:lnTo>
                <a:lnTo>
                  <a:pt x="77729" y="425814"/>
                </a:lnTo>
                <a:lnTo>
                  <a:pt x="80394" y="429609"/>
                </a:lnTo>
                <a:lnTo>
                  <a:pt x="82171" y="434044"/>
                </a:lnTo>
                <a:lnTo>
                  <a:pt x="84672" y="448434"/>
                </a:lnTo>
                <a:lnTo>
                  <a:pt x="85023" y="452309"/>
                </a:lnTo>
                <a:lnTo>
                  <a:pt x="85725" y="462915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5"/>
          <p:cNvSpPr/>
          <p:nvPr/>
        </p:nvSpPr>
        <p:spPr>
          <a:xfrm>
            <a:off x="3388995" y="3686175"/>
            <a:ext cx="188595" cy="60008"/>
          </a:xfrm>
          <a:custGeom>
            <a:avLst/>
            <a:gdLst/>
            <a:ahLst/>
            <a:cxnLst/>
            <a:rect l="0" t="0" r="0" b="0"/>
            <a:pathLst>
              <a:path w="188595" h="60008">
                <a:moveTo>
                  <a:pt x="0" y="60007"/>
                </a:moveTo>
                <a:lnTo>
                  <a:pt x="4550" y="60007"/>
                </a:lnTo>
                <a:lnTo>
                  <a:pt x="5891" y="59054"/>
                </a:lnTo>
                <a:lnTo>
                  <a:pt x="6784" y="57467"/>
                </a:lnTo>
                <a:lnTo>
                  <a:pt x="7380" y="55456"/>
                </a:lnTo>
                <a:lnTo>
                  <a:pt x="8730" y="54116"/>
                </a:lnTo>
                <a:lnTo>
                  <a:pt x="10582" y="53222"/>
                </a:lnTo>
                <a:lnTo>
                  <a:pt x="12770" y="52626"/>
                </a:lnTo>
                <a:lnTo>
                  <a:pt x="16133" y="51277"/>
                </a:lnTo>
                <a:lnTo>
                  <a:pt x="20280" y="49424"/>
                </a:lnTo>
                <a:lnTo>
                  <a:pt x="24950" y="47237"/>
                </a:lnTo>
                <a:lnTo>
                  <a:pt x="30921" y="44826"/>
                </a:lnTo>
                <a:lnTo>
                  <a:pt x="45175" y="39608"/>
                </a:lnTo>
                <a:lnTo>
                  <a:pt x="52024" y="36883"/>
                </a:lnTo>
                <a:lnTo>
                  <a:pt x="58495" y="34113"/>
                </a:lnTo>
                <a:lnTo>
                  <a:pt x="64714" y="31315"/>
                </a:lnTo>
                <a:lnTo>
                  <a:pt x="70765" y="29449"/>
                </a:lnTo>
                <a:lnTo>
                  <a:pt x="76704" y="28205"/>
                </a:lnTo>
                <a:lnTo>
                  <a:pt x="82568" y="27376"/>
                </a:lnTo>
                <a:lnTo>
                  <a:pt x="89335" y="25870"/>
                </a:lnTo>
                <a:lnTo>
                  <a:pt x="96704" y="23914"/>
                </a:lnTo>
                <a:lnTo>
                  <a:pt x="104474" y="21657"/>
                </a:lnTo>
                <a:lnTo>
                  <a:pt x="111559" y="20153"/>
                </a:lnTo>
                <a:lnTo>
                  <a:pt x="118188" y="19150"/>
                </a:lnTo>
                <a:lnTo>
                  <a:pt x="124512" y="18482"/>
                </a:lnTo>
                <a:lnTo>
                  <a:pt x="131585" y="17084"/>
                </a:lnTo>
                <a:lnTo>
                  <a:pt x="139158" y="15199"/>
                </a:lnTo>
                <a:lnTo>
                  <a:pt x="147065" y="12990"/>
                </a:lnTo>
                <a:lnTo>
                  <a:pt x="153288" y="10565"/>
                </a:lnTo>
                <a:lnTo>
                  <a:pt x="158389" y="7996"/>
                </a:lnTo>
                <a:lnTo>
                  <a:pt x="162742" y="5330"/>
                </a:lnTo>
                <a:lnTo>
                  <a:pt x="166598" y="3553"/>
                </a:lnTo>
                <a:lnTo>
                  <a:pt x="170120" y="2369"/>
                </a:lnTo>
                <a:lnTo>
                  <a:pt x="173420" y="1579"/>
                </a:lnTo>
                <a:lnTo>
                  <a:pt x="176573" y="1053"/>
                </a:lnTo>
                <a:lnTo>
                  <a:pt x="179628" y="701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6"/>
          <p:cNvSpPr/>
          <p:nvPr/>
        </p:nvSpPr>
        <p:spPr>
          <a:xfrm>
            <a:off x="3697604" y="3677602"/>
            <a:ext cx="60009" cy="296043"/>
          </a:xfrm>
          <a:custGeom>
            <a:avLst/>
            <a:gdLst/>
            <a:ahLst/>
            <a:cxnLst/>
            <a:rect l="0" t="0" r="0" b="0"/>
            <a:pathLst>
              <a:path w="60009" h="296043">
                <a:moveTo>
                  <a:pt x="0" y="0"/>
                </a:moveTo>
                <a:lnTo>
                  <a:pt x="0" y="117168"/>
                </a:lnTo>
                <a:lnTo>
                  <a:pt x="953" y="123832"/>
                </a:lnTo>
                <a:lnTo>
                  <a:pt x="2541" y="131132"/>
                </a:lnTo>
                <a:lnTo>
                  <a:pt x="4551" y="138857"/>
                </a:lnTo>
                <a:lnTo>
                  <a:pt x="6844" y="145911"/>
                </a:lnTo>
                <a:lnTo>
                  <a:pt x="9325" y="152519"/>
                </a:lnTo>
                <a:lnTo>
                  <a:pt x="11932" y="158829"/>
                </a:lnTo>
                <a:lnTo>
                  <a:pt x="14622" y="164941"/>
                </a:lnTo>
                <a:lnTo>
                  <a:pt x="20152" y="176812"/>
                </a:lnTo>
                <a:lnTo>
                  <a:pt x="22007" y="183597"/>
                </a:lnTo>
                <a:lnTo>
                  <a:pt x="23244" y="190978"/>
                </a:lnTo>
                <a:lnTo>
                  <a:pt x="24069" y="198757"/>
                </a:lnTo>
                <a:lnTo>
                  <a:pt x="25571" y="205847"/>
                </a:lnTo>
                <a:lnTo>
                  <a:pt x="27525" y="212479"/>
                </a:lnTo>
                <a:lnTo>
                  <a:pt x="29780" y="218805"/>
                </a:lnTo>
                <a:lnTo>
                  <a:pt x="32236" y="223975"/>
                </a:lnTo>
                <a:lnTo>
                  <a:pt x="34826" y="228374"/>
                </a:lnTo>
                <a:lnTo>
                  <a:pt x="37505" y="232259"/>
                </a:lnTo>
                <a:lnTo>
                  <a:pt x="39291" y="236755"/>
                </a:lnTo>
                <a:lnTo>
                  <a:pt x="40482" y="241656"/>
                </a:lnTo>
                <a:lnTo>
                  <a:pt x="41275" y="246829"/>
                </a:lnTo>
                <a:lnTo>
                  <a:pt x="42757" y="252183"/>
                </a:lnTo>
                <a:lnTo>
                  <a:pt x="44697" y="257657"/>
                </a:lnTo>
                <a:lnTo>
                  <a:pt x="46944" y="263211"/>
                </a:lnTo>
                <a:lnTo>
                  <a:pt x="48440" y="267867"/>
                </a:lnTo>
                <a:lnTo>
                  <a:pt x="50104" y="275579"/>
                </a:lnTo>
                <a:lnTo>
                  <a:pt x="50844" y="282182"/>
                </a:lnTo>
                <a:lnTo>
                  <a:pt x="51041" y="285277"/>
                </a:lnTo>
                <a:lnTo>
                  <a:pt x="52125" y="287340"/>
                </a:lnTo>
                <a:lnTo>
                  <a:pt x="53800" y="288715"/>
                </a:lnTo>
                <a:lnTo>
                  <a:pt x="55870" y="289631"/>
                </a:lnTo>
                <a:lnTo>
                  <a:pt x="57249" y="291195"/>
                </a:lnTo>
                <a:lnTo>
                  <a:pt x="58169" y="293190"/>
                </a:lnTo>
                <a:lnTo>
                  <a:pt x="58781" y="295473"/>
                </a:lnTo>
                <a:lnTo>
                  <a:pt x="59191" y="296042"/>
                </a:lnTo>
                <a:lnTo>
                  <a:pt x="59463" y="295469"/>
                </a:lnTo>
                <a:lnTo>
                  <a:pt x="59846" y="290111"/>
                </a:lnTo>
                <a:lnTo>
                  <a:pt x="60008" y="282893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7"/>
          <p:cNvSpPr/>
          <p:nvPr/>
        </p:nvSpPr>
        <p:spPr>
          <a:xfrm>
            <a:off x="3620452" y="344614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8"/>
          <p:cNvSpPr/>
          <p:nvPr/>
        </p:nvSpPr>
        <p:spPr>
          <a:xfrm>
            <a:off x="3963354" y="3626167"/>
            <a:ext cx="205736" cy="300028"/>
          </a:xfrm>
          <a:custGeom>
            <a:avLst/>
            <a:gdLst/>
            <a:ahLst/>
            <a:cxnLst/>
            <a:rect l="0" t="0" r="0" b="0"/>
            <a:pathLst>
              <a:path w="205736" h="300028">
                <a:moveTo>
                  <a:pt x="68578" y="0"/>
                </a:moveTo>
                <a:lnTo>
                  <a:pt x="56646" y="0"/>
                </a:lnTo>
                <a:lnTo>
                  <a:pt x="54909" y="953"/>
                </a:lnTo>
                <a:lnTo>
                  <a:pt x="53750" y="2540"/>
                </a:lnTo>
                <a:lnTo>
                  <a:pt x="52977" y="4551"/>
                </a:lnTo>
                <a:lnTo>
                  <a:pt x="51511" y="5891"/>
                </a:lnTo>
                <a:lnTo>
                  <a:pt x="49580" y="6785"/>
                </a:lnTo>
                <a:lnTo>
                  <a:pt x="44894" y="7778"/>
                </a:lnTo>
                <a:lnTo>
                  <a:pt x="39637" y="8220"/>
                </a:lnTo>
                <a:lnTo>
                  <a:pt x="37854" y="9290"/>
                </a:lnTo>
                <a:lnTo>
                  <a:pt x="36666" y="10956"/>
                </a:lnTo>
                <a:lnTo>
                  <a:pt x="35873" y="13019"/>
                </a:lnTo>
                <a:lnTo>
                  <a:pt x="34392" y="14394"/>
                </a:lnTo>
                <a:lnTo>
                  <a:pt x="32452" y="15311"/>
                </a:lnTo>
                <a:lnTo>
                  <a:pt x="30207" y="15923"/>
                </a:lnTo>
                <a:lnTo>
                  <a:pt x="28710" y="18235"/>
                </a:lnTo>
                <a:lnTo>
                  <a:pt x="27046" y="25884"/>
                </a:lnTo>
                <a:lnTo>
                  <a:pt x="23767" y="33094"/>
                </a:lnTo>
                <a:lnTo>
                  <a:pt x="21559" y="36350"/>
                </a:lnTo>
                <a:lnTo>
                  <a:pt x="19106" y="45048"/>
                </a:lnTo>
                <a:lnTo>
                  <a:pt x="18452" y="50034"/>
                </a:lnTo>
                <a:lnTo>
                  <a:pt x="15184" y="58115"/>
                </a:lnTo>
                <a:lnTo>
                  <a:pt x="11510" y="64881"/>
                </a:lnTo>
                <a:lnTo>
                  <a:pt x="9877" y="71064"/>
                </a:lnTo>
                <a:lnTo>
                  <a:pt x="9442" y="75951"/>
                </a:lnTo>
                <a:lnTo>
                  <a:pt x="9151" y="82066"/>
                </a:lnTo>
                <a:lnTo>
                  <a:pt x="8958" y="89001"/>
                </a:lnTo>
                <a:lnTo>
                  <a:pt x="7876" y="95529"/>
                </a:lnTo>
                <a:lnTo>
                  <a:pt x="6203" y="101786"/>
                </a:lnTo>
                <a:lnTo>
                  <a:pt x="4135" y="107862"/>
                </a:lnTo>
                <a:lnTo>
                  <a:pt x="2756" y="113818"/>
                </a:lnTo>
                <a:lnTo>
                  <a:pt x="1836" y="119694"/>
                </a:lnTo>
                <a:lnTo>
                  <a:pt x="1224" y="125516"/>
                </a:lnTo>
                <a:lnTo>
                  <a:pt x="815" y="132255"/>
                </a:lnTo>
                <a:lnTo>
                  <a:pt x="361" y="147363"/>
                </a:lnTo>
                <a:lnTo>
                  <a:pt x="46" y="179485"/>
                </a:lnTo>
                <a:lnTo>
                  <a:pt x="0" y="217166"/>
                </a:lnTo>
                <a:lnTo>
                  <a:pt x="952" y="222882"/>
                </a:lnTo>
                <a:lnTo>
                  <a:pt x="4549" y="231774"/>
                </a:lnTo>
                <a:lnTo>
                  <a:pt x="9324" y="238901"/>
                </a:lnTo>
                <a:lnTo>
                  <a:pt x="11930" y="242135"/>
                </a:lnTo>
                <a:lnTo>
                  <a:pt x="14826" y="248268"/>
                </a:lnTo>
                <a:lnTo>
                  <a:pt x="16456" y="257076"/>
                </a:lnTo>
                <a:lnTo>
                  <a:pt x="16685" y="259967"/>
                </a:lnTo>
                <a:lnTo>
                  <a:pt x="17790" y="262846"/>
                </a:lnTo>
                <a:lnTo>
                  <a:pt x="22944" y="271450"/>
                </a:lnTo>
                <a:lnTo>
                  <a:pt x="24484" y="277172"/>
                </a:lnTo>
                <a:lnTo>
                  <a:pt x="25847" y="279079"/>
                </a:lnTo>
                <a:lnTo>
                  <a:pt x="27708" y="280350"/>
                </a:lnTo>
                <a:lnTo>
                  <a:pt x="29901" y="281197"/>
                </a:lnTo>
                <a:lnTo>
                  <a:pt x="31364" y="282715"/>
                </a:lnTo>
                <a:lnTo>
                  <a:pt x="32338" y="284679"/>
                </a:lnTo>
                <a:lnTo>
                  <a:pt x="32988" y="286941"/>
                </a:lnTo>
                <a:lnTo>
                  <a:pt x="34374" y="288449"/>
                </a:lnTo>
                <a:lnTo>
                  <a:pt x="36251" y="289455"/>
                </a:lnTo>
                <a:lnTo>
                  <a:pt x="38454" y="290125"/>
                </a:lnTo>
                <a:lnTo>
                  <a:pt x="39922" y="291524"/>
                </a:lnTo>
                <a:lnTo>
                  <a:pt x="40902" y="293410"/>
                </a:lnTo>
                <a:lnTo>
                  <a:pt x="41555" y="295619"/>
                </a:lnTo>
                <a:lnTo>
                  <a:pt x="42942" y="297092"/>
                </a:lnTo>
                <a:lnTo>
                  <a:pt x="44821" y="298074"/>
                </a:lnTo>
                <a:lnTo>
                  <a:pt x="49447" y="299165"/>
                </a:lnTo>
                <a:lnTo>
                  <a:pt x="54678" y="299649"/>
                </a:lnTo>
                <a:lnTo>
                  <a:pt x="60177" y="299865"/>
                </a:lnTo>
                <a:lnTo>
                  <a:pt x="68629" y="299987"/>
                </a:lnTo>
                <a:lnTo>
                  <a:pt x="80018" y="300027"/>
                </a:lnTo>
                <a:lnTo>
                  <a:pt x="82873" y="299078"/>
                </a:lnTo>
                <a:lnTo>
                  <a:pt x="88583" y="295484"/>
                </a:lnTo>
                <a:lnTo>
                  <a:pt x="94297" y="290711"/>
                </a:lnTo>
                <a:lnTo>
                  <a:pt x="97154" y="288105"/>
                </a:lnTo>
                <a:lnTo>
                  <a:pt x="100011" y="286368"/>
                </a:lnTo>
                <a:lnTo>
                  <a:pt x="105726" y="284437"/>
                </a:lnTo>
                <a:lnTo>
                  <a:pt x="111441" y="283579"/>
                </a:lnTo>
                <a:lnTo>
                  <a:pt x="114298" y="283350"/>
                </a:lnTo>
                <a:lnTo>
                  <a:pt x="117156" y="282245"/>
                </a:lnTo>
                <a:lnTo>
                  <a:pt x="122870" y="278477"/>
                </a:lnTo>
                <a:lnTo>
                  <a:pt x="128586" y="273628"/>
                </a:lnTo>
                <a:lnTo>
                  <a:pt x="131443" y="271001"/>
                </a:lnTo>
                <a:lnTo>
                  <a:pt x="134301" y="269250"/>
                </a:lnTo>
                <a:lnTo>
                  <a:pt x="140015" y="267304"/>
                </a:lnTo>
                <a:lnTo>
                  <a:pt x="145730" y="263900"/>
                </a:lnTo>
                <a:lnTo>
                  <a:pt x="151446" y="259211"/>
                </a:lnTo>
                <a:lnTo>
                  <a:pt x="157160" y="253953"/>
                </a:lnTo>
                <a:lnTo>
                  <a:pt x="159065" y="251217"/>
                </a:lnTo>
                <a:lnTo>
                  <a:pt x="166925" y="232590"/>
                </a:lnTo>
                <a:lnTo>
                  <a:pt x="169385" y="229355"/>
                </a:lnTo>
                <a:lnTo>
                  <a:pt x="171978" y="227198"/>
                </a:lnTo>
                <a:lnTo>
                  <a:pt x="174658" y="225761"/>
                </a:lnTo>
                <a:lnTo>
                  <a:pt x="176446" y="223850"/>
                </a:lnTo>
                <a:lnTo>
                  <a:pt x="177638" y="221623"/>
                </a:lnTo>
                <a:lnTo>
                  <a:pt x="178962" y="216609"/>
                </a:lnTo>
                <a:lnTo>
                  <a:pt x="179550" y="211206"/>
                </a:lnTo>
                <a:lnTo>
                  <a:pt x="180659" y="208431"/>
                </a:lnTo>
                <a:lnTo>
                  <a:pt x="185819" y="199976"/>
                </a:lnTo>
                <a:lnTo>
                  <a:pt x="187360" y="194288"/>
                </a:lnTo>
                <a:lnTo>
                  <a:pt x="188228" y="185731"/>
                </a:lnTo>
                <a:lnTo>
                  <a:pt x="188485" y="177163"/>
                </a:lnTo>
                <a:lnTo>
                  <a:pt x="188561" y="168592"/>
                </a:lnTo>
                <a:lnTo>
                  <a:pt x="189524" y="165735"/>
                </a:lnTo>
                <a:lnTo>
                  <a:pt x="194478" y="157162"/>
                </a:lnTo>
                <a:lnTo>
                  <a:pt x="195971" y="151448"/>
                </a:lnTo>
                <a:lnTo>
                  <a:pt x="196635" y="143193"/>
                </a:lnTo>
                <a:lnTo>
                  <a:pt x="196812" y="138324"/>
                </a:lnTo>
                <a:lnTo>
                  <a:pt x="197882" y="135078"/>
                </a:lnTo>
                <a:lnTo>
                  <a:pt x="199548" y="132915"/>
                </a:lnTo>
                <a:lnTo>
                  <a:pt x="201611" y="131473"/>
                </a:lnTo>
                <a:lnTo>
                  <a:pt x="202987" y="129558"/>
                </a:lnTo>
                <a:lnTo>
                  <a:pt x="204515" y="124892"/>
                </a:lnTo>
                <a:lnTo>
                  <a:pt x="205376" y="116909"/>
                </a:lnTo>
                <a:lnTo>
                  <a:pt x="205631" y="108512"/>
                </a:lnTo>
                <a:lnTo>
                  <a:pt x="205735" y="82866"/>
                </a:lnTo>
                <a:lnTo>
                  <a:pt x="204784" y="80009"/>
                </a:lnTo>
                <a:lnTo>
                  <a:pt x="201186" y="74295"/>
                </a:lnTo>
                <a:lnTo>
                  <a:pt x="196413" y="68580"/>
                </a:lnTo>
                <a:lnTo>
                  <a:pt x="193806" y="65723"/>
                </a:lnTo>
                <a:lnTo>
                  <a:pt x="192068" y="62865"/>
                </a:lnTo>
                <a:lnTo>
                  <a:pt x="190138" y="57150"/>
                </a:lnTo>
                <a:lnTo>
                  <a:pt x="188670" y="55245"/>
                </a:lnTo>
                <a:lnTo>
                  <a:pt x="186740" y="53975"/>
                </a:lnTo>
                <a:lnTo>
                  <a:pt x="184500" y="53128"/>
                </a:lnTo>
                <a:lnTo>
                  <a:pt x="183007" y="51612"/>
                </a:lnTo>
                <a:lnTo>
                  <a:pt x="182011" y="49648"/>
                </a:lnTo>
                <a:lnTo>
                  <a:pt x="180905" y="44925"/>
                </a:lnTo>
                <a:lnTo>
                  <a:pt x="180414" y="39652"/>
                </a:lnTo>
                <a:lnTo>
                  <a:pt x="179330" y="37865"/>
                </a:lnTo>
                <a:lnTo>
                  <a:pt x="177656" y="36673"/>
                </a:lnTo>
                <a:lnTo>
                  <a:pt x="173255" y="35349"/>
                </a:lnTo>
                <a:lnTo>
                  <a:pt x="168124" y="34761"/>
                </a:lnTo>
                <a:lnTo>
                  <a:pt x="166374" y="33651"/>
                </a:lnTo>
                <a:lnTo>
                  <a:pt x="165208" y="31959"/>
                </a:lnTo>
                <a:lnTo>
                  <a:pt x="164430" y="29879"/>
                </a:lnTo>
                <a:lnTo>
                  <a:pt x="162960" y="28492"/>
                </a:lnTo>
                <a:lnTo>
                  <a:pt x="161026" y="27567"/>
                </a:lnTo>
                <a:lnTo>
                  <a:pt x="156339" y="26539"/>
                </a:lnTo>
                <a:lnTo>
                  <a:pt x="151080" y="26083"/>
                </a:lnTo>
                <a:lnTo>
                  <a:pt x="149297" y="25008"/>
                </a:lnTo>
                <a:lnTo>
                  <a:pt x="148108" y="23340"/>
                </a:lnTo>
                <a:lnTo>
                  <a:pt x="147315" y="21275"/>
                </a:lnTo>
                <a:lnTo>
                  <a:pt x="145835" y="19899"/>
                </a:lnTo>
                <a:lnTo>
                  <a:pt x="143895" y="18981"/>
                </a:lnTo>
                <a:lnTo>
                  <a:pt x="139200" y="17961"/>
                </a:lnTo>
                <a:lnTo>
                  <a:pt x="133938" y="17508"/>
                </a:lnTo>
                <a:lnTo>
                  <a:pt x="128424" y="17306"/>
                </a:lnTo>
                <a:lnTo>
                  <a:pt x="125621" y="17253"/>
                </a:lnTo>
                <a:lnTo>
                  <a:pt x="123751" y="16264"/>
                </a:lnTo>
                <a:lnTo>
                  <a:pt x="122506" y="14653"/>
                </a:lnTo>
                <a:lnTo>
                  <a:pt x="121675" y="12626"/>
                </a:lnTo>
                <a:lnTo>
                  <a:pt x="120168" y="11275"/>
                </a:lnTo>
                <a:lnTo>
                  <a:pt x="118211" y="10374"/>
                </a:lnTo>
                <a:lnTo>
                  <a:pt x="113497" y="9373"/>
                </a:lnTo>
                <a:lnTo>
                  <a:pt x="110907" y="9106"/>
                </a:lnTo>
                <a:lnTo>
                  <a:pt x="102868" y="8573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9"/>
          <p:cNvSpPr/>
          <p:nvPr/>
        </p:nvSpPr>
        <p:spPr>
          <a:xfrm>
            <a:off x="4280534" y="3686175"/>
            <a:ext cx="325287" cy="256809"/>
          </a:xfrm>
          <a:custGeom>
            <a:avLst/>
            <a:gdLst/>
            <a:ahLst/>
            <a:cxnLst/>
            <a:rect l="0" t="0" r="0" b="0"/>
            <a:pathLst>
              <a:path w="325287" h="256809">
                <a:moveTo>
                  <a:pt x="0" y="0"/>
                </a:moveTo>
                <a:lnTo>
                  <a:pt x="0" y="45380"/>
                </a:lnTo>
                <a:lnTo>
                  <a:pt x="953" y="49303"/>
                </a:lnTo>
                <a:lnTo>
                  <a:pt x="2541" y="53824"/>
                </a:lnTo>
                <a:lnTo>
                  <a:pt x="4552" y="58742"/>
                </a:lnTo>
                <a:lnTo>
                  <a:pt x="6786" y="66747"/>
                </a:lnTo>
                <a:lnTo>
                  <a:pt x="7779" y="73480"/>
                </a:lnTo>
                <a:lnTo>
                  <a:pt x="8220" y="79648"/>
                </a:lnTo>
                <a:lnTo>
                  <a:pt x="9290" y="83578"/>
                </a:lnTo>
                <a:lnTo>
                  <a:pt x="10956" y="88104"/>
                </a:lnTo>
                <a:lnTo>
                  <a:pt x="13019" y="93026"/>
                </a:lnTo>
                <a:lnTo>
                  <a:pt x="15311" y="101035"/>
                </a:lnTo>
                <a:lnTo>
                  <a:pt x="16330" y="107769"/>
                </a:lnTo>
                <a:lnTo>
                  <a:pt x="16783" y="113937"/>
                </a:lnTo>
                <a:lnTo>
                  <a:pt x="16985" y="122394"/>
                </a:lnTo>
                <a:lnTo>
                  <a:pt x="17038" y="127316"/>
                </a:lnTo>
                <a:lnTo>
                  <a:pt x="18027" y="132502"/>
                </a:lnTo>
                <a:lnTo>
                  <a:pt x="19638" y="137865"/>
                </a:lnTo>
                <a:lnTo>
                  <a:pt x="21665" y="143345"/>
                </a:lnTo>
                <a:lnTo>
                  <a:pt x="23968" y="146998"/>
                </a:lnTo>
                <a:lnTo>
                  <a:pt x="26457" y="149433"/>
                </a:lnTo>
                <a:lnTo>
                  <a:pt x="29068" y="151057"/>
                </a:lnTo>
                <a:lnTo>
                  <a:pt x="30809" y="154045"/>
                </a:lnTo>
                <a:lnTo>
                  <a:pt x="31969" y="157941"/>
                </a:lnTo>
                <a:lnTo>
                  <a:pt x="32743" y="162444"/>
                </a:lnTo>
                <a:lnTo>
                  <a:pt x="33603" y="169987"/>
                </a:lnTo>
                <a:lnTo>
                  <a:pt x="33985" y="176515"/>
                </a:lnTo>
                <a:lnTo>
                  <a:pt x="34155" y="182591"/>
                </a:lnTo>
                <a:lnTo>
                  <a:pt x="35152" y="186497"/>
                </a:lnTo>
                <a:lnTo>
                  <a:pt x="36770" y="191006"/>
                </a:lnTo>
                <a:lnTo>
                  <a:pt x="38801" y="195917"/>
                </a:lnTo>
                <a:lnTo>
                  <a:pt x="41058" y="203914"/>
                </a:lnTo>
                <a:lnTo>
                  <a:pt x="43013" y="211596"/>
                </a:lnTo>
                <a:lnTo>
                  <a:pt x="44869" y="216311"/>
                </a:lnTo>
                <a:lnTo>
                  <a:pt x="47057" y="221360"/>
                </a:lnTo>
                <a:lnTo>
                  <a:pt x="49469" y="224726"/>
                </a:lnTo>
                <a:lnTo>
                  <a:pt x="52030" y="226969"/>
                </a:lnTo>
                <a:lnTo>
                  <a:pt x="54689" y="228465"/>
                </a:lnTo>
                <a:lnTo>
                  <a:pt x="56462" y="230415"/>
                </a:lnTo>
                <a:lnTo>
                  <a:pt x="57644" y="232667"/>
                </a:lnTo>
                <a:lnTo>
                  <a:pt x="58957" y="237710"/>
                </a:lnTo>
                <a:lnTo>
                  <a:pt x="59541" y="243126"/>
                </a:lnTo>
                <a:lnTo>
                  <a:pt x="60649" y="244952"/>
                </a:lnTo>
                <a:lnTo>
                  <a:pt x="62340" y="246168"/>
                </a:lnTo>
                <a:lnTo>
                  <a:pt x="64420" y="246979"/>
                </a:lnTo>
                <a:lnTo>
                  <a:pt x="65808" y="246568"/>
                </a:lnTo>
                <a:lnTo>
                  <a:pt x="66732" y="245341"/>
                </a:lnTo>
                <a:lnTo>
                  <a:pt x="67759" y="241437"/>
                </a:lnTo>
                <a:lnTo>
                  <a:pt x="68337" y="233885"/>
                </a:lnTo>
                <a:lnTo>
                  <a:pt x="68472" y="228408"/>
                </a:lnTo>
                <a:lnTo>
                  <a:pt x="68581" y="104066"/>
                </a:lnTo>
                <a:lnTo>
                  <a:pt x="69533" y="99857"/>
                </a:lnTo>
                <a:lnTo>
                  <a:pt x="74472" y="89383"/>
                </a:lnTo>
                <a:lnTo>
                  <a:pt x="75962" y="83223"/>
                </a:lnTo>
                <a:lnTo>
                  <a:pt x="76359" y="79294"/>
                </a:lnTo>
                <a:lnTo>
                  <a:pt x="76624" y="74771"/>
                </a:lnTo>
                <a:lnTo>
                  <a:pt x="76800" y="69849"/>
                </a:lnTo>
                <a:lnTo>
                  <a:pt x="77870" y="66569"/>
                </a:lnTo>
                <a:lnTo>
                  <a:pt x="79536" y="64382"/>
                </a:lnTo>
                <a:lnTo>
                  <a:pt x="81599" y="62923"/>
                </a:lnTo>
                <a:lnTo>
                  <a:pt x="82975" y="60999"/>
                </a:lnTo>
                <a:lnTo>
                  <a:pt x="84503" y="56320"/>
                </a:lnTo>
                <a:lnTo>
                  <a:pt x="85363" y="48331"/>
                </a:lnTo>
                <a:lnTo>
                  <a:pt x="86437" y="45556"/>
                </a:lnTo>
                <a:lnTo>
                  <a:pt x="90169" y="39932"/>
                </a:lnTo>
                <a:lnTo>
                  <a:pt x="92497" y="38051"/>
                </a:lnTo>
                <a:lnTo>
                  <a:pt x="95003" y="36797"/>
                </a:lnTo>
                <a:lnTo>
                  <a:pt x="97626" y="35962"/>
                </a:lnTo>
                <a:lnTo>
                  <a:pt x="99374" y="34452"/>
                </a:lnTo>
                <a:lnTo>
                  <a:pt x="100540" y="32492"/>
                </a:lnTo>
                <a:lnTo>
                  <a:pt x="101317" y="30234"/>
                </a:lnTo>
                <a:lnTo>
                  <a:pt x="102787" y="28728"/>
                </a:lnTo>
                <a:lnTo>
                  <a:pt x="104720" y="27725"/>
                </a:lnTo>
                <a:lnTo>
                  <a:pt x="109408" y="26610"/>
                </a:lnTo>
                <a:lnTo>
                  <a:pt x="114665" y="26114"/>
                </a:lnTo>
                <a:lnTo>
                  <a:pt x="117401" y="25029"/>
                </a:lnTo>
                <a:lnTo>
                  <a:pt x="122981" y="21284"/>
                </a:lnTo>
                <a:lnTo>
                  <a:pt x="131176" y="18984"/>
                </a:lnTo>
                <a:lnTo>
                  <a:pt x="140215" y="17962"/>
                </a:lnTo>
                <a:lnTo>
                  <a:pt x="147408" y="17508"/>
                </a:lnTo>
                <a:lnTo>
                  <a:pt x="150660" y="16434"/>
                </a:lnTo>
                <a:lnTo>
                  <a:pt x="159787" y="11325"/>
                </a:lnTo>
                <a:lnTo>
                  <a:pt x="165632" y="9796"/>
                </a:lnTo>
                <a:lnTo>
                  <a:pt x="173945" y="9116"/>
                </a:lnTo>
                <a:lnTo>
                  <a:pt x="183036" y="8814"/>
                </a:lnTo>
                <a:lnTo>
                  <a:pt x="196634" y="8620"/>
                </a:lnTo>
                <a:lnTo>
                  <a:pt x="224520" y="8575"/>
                </a:lnTo>
                <a:lnTo>
                  <a:pt x="226833" y="9526"/>
                </a:lnTo>
                <a:lnTo>
                  <a:pt x="228375" y="11114"/>
                </a:lnTo>
                <a:lnTo>
                  <a:pt x="229402" y="13124"/>
                </a:lnTo>
                <a:lnTo>
                  <a:pt x="235400" y="20504"/>
                </a:lnTo>
                <a:lnTo>
                  <a:pt x="236944" y="23194"/>
                </a:lnTo>
                <a:lnTo>
                  <a:pt x="238659" y="28723"/>
                </a:lnTo>
                <a:lnTo>
                  <a:pt x="239116" y="32484"/>
                </a:lnTo>
                <a:lnTo>
                  <a:pt x="239421" y="36896"/>
                </a:lnTo>
                <a:lnTo>
                  <a:pt x="239624" y="41742"/>
                </a:lnTo>
                <a:lnTo>
                  <a:pt x="240712" y="46878"/>
                </a:lnTo>
                <a:lnTo>
                  <a:pt x="242390" y="52207"/>
                </a:lnTo>
                <a:lnTo>
                  <a:pt x="244461" y="57664"/>
                </a:lnTo>
                <a:lnTo>
                  <a:pt x="245842" y="63208"/>
                </a:lnTo>
                <a:lnTo>
                  <a:pt x="246762" y="68808"/>
                </a:lnTo>
                <a:lnTo>
                  <a:pt x="247376" y="74447"/>
                </a:lnTo>
                <a:lnTo>
                  <a:pt x="248737" y="80111"/>
                </a:lnTo>
                <a:lnTo>
                  <a:pt x="250597" y="85792"/>
                </a:lnTo>
                <a:lnTo>
                  <a:pt x="252790" y="91485"/>
                </a:lnTo>
                <a:lnTo>
                  <a:pt x="255205" y="97185"/>
                </a:lnTo>
                <a:lnTo>
                  <a:pt x="260427" y="108598"/>
                </a:lnTo>
                <a:lnTo>
                  <a:pt x="262201" y="114308"/>
                </a:lnTo>
                <a:lnTo>
                  <a:pt x="263383" y="120020"/>
                </a:lnTo>
                <a:lnTo>
                  <a:pt x="264171" y="125734"/>
                </a:lnTo>
                <a:lnTo>
                  <a:pt x="264697" y="131447"/>
                </a:lnTo>
                <a:lnTo>
                  <a:pt x="265047" y="137161"/>
                </a:lnTo>
                <a:lnTo>
                  <a:pt x="265281" y="142876"/>
                </a:lnTo>
                <a:lnTo>
                  <a:pt x="265540" y="156845"/>
                </a:lnTo>
                <a:lnTo>
                  <a:pt x="265610" y="164571"/>
                </a:lnTo>
                <a:lnTo>
                  <a:pt x="266608" y="170674"/>
                </a:lnTo>
                <a:lnTo>
                  <a:pt x="268227" y="175695"/>
                </a:lnTo>
                <a:lnTo>
                  <a:pt x="270257" y="179995"/>
                </a:lnTo>
                <a:lnTo>
                  <a:pt x="272515" y="187312"/>
                </a:lnTo>
                <a:lnTo>
                  <a:pt x="274471" y="194692"/>
                </a:lnTo>
                <a:lnTo>
                  <a:pt x="276325" y="199327"/>
                </a:lnTo>
                <a:lnTo>
                  <a:pt x="278515" y="204322"/>
                </a:lnTo>
                <a:lnTo>
                  <a:pt x="279974" y="208605"/>
                </a:lnTo>
                <a:lnTo>
                  <a:pt x="281596" y="215903"/>
                </a:lnTo>
                <a:lnTo>
                  <a:pt x="282316" y="222322"/>
                </a:lnTo>
                <a:lnTo>
                  <a:pt x="282508" y="225367"/>
                </a:lnTo>
                <a:lnTo>
                  <a:pt x="283589" y="228350"/>
                </a:lnTo>
                <a:lnTo>
                  <a:pt x="287330" y="234203"/>
                </a:lnTo>
                <a:lnTo>
                  <a:pt x="289627" y="239980"/>
                </a:lnTo>
                <a:lnTo>
                  <a:pt x="290240" y="242854"/>
                </a:lnTo>
                <a:lnTo>
                  <a:pt x="291601" y="244770"/>
                </a:lnTo>
                <a:lnTo>
                  <a:pt x="293461" y="246047"/>
                </a:lnTo>
                <a:lnTo>
                  <a:pt x="298067" y="247467"/>
                </a:lnTo>
                <a:lnTo>
                  <a:pt x="303290" y="248098"/>
                </a:lnTo>
                <a:lnTo>
                  <a:pt x="305063" y="249218"/>
                </a:lnTo>
                <a:lnTo>
                  <a:pt x="306246" y="250918"/>
                </a:lnTo>
                <a:lnTo>
                  <a:pt x="307034" y="253003"/>
                </a:lnTo>
                <a:lnTo>
                  <a:pt x="308512" y="254394"/>
                </a:lnTo>
                <a:lnTo>
                  <a:pt x="310450" y="255321"/>
                </a:lnTo>
                <a:lnTo>
                  <a:pt x="315143" y="256351"/>
                </a:lnTo>
                <a:lnTo>
                  <a:pt x="320404" y="256808"/>
                </a:lnTo>
                <a:lnTo>
                  <a:pt x="322188" y="255978"/>
                </a:lnTo>
                <a:lnTo>
                  <a:pt x="323377" y="254472"/>
                </a:lnTo>
                <a:lnTo>
                  <a:pt x="324170" y="252515"/>
                </a:lnTo>
                <a:lnTo>
                  <a:pt x="325286" y="245211"/>
                </a:lnTo>
                <a:lnTo>
                  <a:pt x="324490" y="243483"/>
                </a:lnTo>
                <a:lnTo>
                  <a:pt x="323007" y="242332"/>
                </a:lnTo>
                <a:lnTo>
                  <a:pt x="321066" y="241565"/>
                </a:lnTo>
                <a:lnTo>
                  <a:pt x="316369" y="240712"/>
                </a:lnTo>
                <a:lnTo>
                  <a:pt x="308611" y="240029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0"/>
          <p:cNvSpPr/>
          <p:nvPr/>
        </p:nvSpPr>
        <p:spPr>
          <a:xfrm>
            <a:off x="4743596" y="3643312"/>
            <a:ext cx="248453" cy="300039"/>
          </a:xfrm>
          <a:custGeom>
            <a:avLst/>
            <a:gdLst/>
            <a:ahLst/>
            <a:cxnLst/>
            <a:rect l="0" t="0" r="0" b="0"/>
            <a:pathLst>
              <a:path w="248453" h="300039">
                <a:moveTo>
                  <a:pt x="205594" y="25717"/>
                </a:moveTo>
                <a:lnTo>
                  <a:pt x="205594" y="21167"/>
                </a:lnTo>
                <a:lnTo>
                  <a:pt x="204641" y="19826"/>
                </a:lnTo>
                <a:lnTo>
                  <a:pt x="203054" y="18933"/>
                </a:lnTo>
                <a:lnTo>
                  <a:pt x="198750" y="17940"/>
                </a:lnTo>
                <a:lnTo>
                  <a:pt x="193662" y="17498"/>
                </a:lnTo>
                <a:lnTo>
                  <a:pt x="191924" y="16428"/>
                </a:lnTo>
                <a:lnTo>
                  <a:pt x="190766" y="14762"/>
                </a:lnTo>
                <a:lnTo>
                  <a:pt x="189993" y="12699"/>
                </a:lnTo>
                <a:lnTo>
                  <a:pt x="184355" y="5244"/>
                </a:lnTo>
                <a:lnTo>
                  <a:pt x="181910" y="3496"/>
                </a:lnTo>
                <a:lnTo>
                  <a:pt x="176652" y="1554"/>
                </a:lnTo>
                <a:lnTo>
                  <a:pt x="172964" y="1036"/>
                </a:lnTo>
                <a:lnTo>
                  <a:pt x="168601" y="691"/>
                </a:lnTo>
                <a:lnTo>
                  <a:pt x="159625" y="307"/>
                </a:lnTo>
                <a:lnTo>
                  <a:pt x="149216" y="91"/>
                </a:lnTo>
                <a:lnTo>
                  <a:pt x="74389" y="0"/>
                </a:lnTo>
                <a:lnTo>
                  <a:pt x="71451" y="953"/>
                </a:lnTo>
                <a:lnTo>
                  <a:pt x="65647" y="4551"/>
                </a:lnTo>
                <a:lnTo>
                  <a:pt x="59893" y="6785"/>
                </a:lnTo>
                <a:lnTo>
                  <a:pt x="57024" y="7381"/>
                </a:lnTo>
                <a:lnTo>
                  <a:pt x="51298" y="10583"/>
                </a:lnTo>
                <a:lnTo>
                  <a:pt x="45577" y="15181"/>
                </a:lnTo>
                <a:lnTo>
                  <a:pt x="39860" y="20400"/>
                </a:lnTo>
                <a:lnTo>
                  <a:pt x="37002" y="22172"/>
                </a:lnTo>
                <a:lnTo>
                  <a:pt x="31287" y="24142"/>
                </a:lnTo>
                <a:lnTo>
                  <a:pt x="29382" y="25620"/>
                </a:lnTo>
                <a:lnTo>
                  <a:pt x="28111" y="27558"/>
                </a:lnTo>
                <a:lnTo>
                  <a:pt x="27265" y="29802"/>
                </a:lnTo>
                <a:lnTo>
                  <a:pt x="25747" y="31298"/>
                </a:lnTo>
                <a:lnTo>
                  <a:pt x="23784" y="32295"/>
                </a:lnTo>
                <a:lnTo>
                  <a:pt x="21522" y="32960"/>
                </a:lnTo>
                <a:lnTo>
                  <a:pt x="16469" y="36239"/>
                </a:lnTo>
                <a:lnTo>
                  <a:pt x="11048" y="40871"/>
                </a:lnTo>
                <a:lnTo>
                  <a:pt x="5464" y="46105"/>
                </a:lnTo>
                <a:lnTo>
                  <a:pt x="3594" y="48834"/>
                </a:lnTo>
                <a:lnTo>
                  <a:pt x="1516" y="54407"/>
                </a:lnTo>
                <a:lnTo>
                  <a:pt x="346" y="62899"/>
                </a:lnTo>
                <a:lnTo>
                  <a:pt x="0" y="71448"/>
                </a:lnTo>
                <a:lnTo>
                  <a:pt x="903" y="73349"/>
                </a:lnTo>
                <a:lnTo>
                  <a:pt x="2459" y="74617"/>
                </a:lnTo>
                <a:lnTo>
                  <a:pt x="4448" y="75462"/>
                </a:lnTo>
                <a:lnTo>
                  <a:pt x="5774" y="76978"/>
                </a:lnTo>
                <a:lnTo>
                  <a:pt x="6658" y="78941"/>
                </a:lnTo>
                <a:lnTo>
                  <a:pt x="7247" y="81202"/>
                </a:lnTo>
                <a:lnTo>
                  <a:pt x="8593" y="82710"/>
                </a:lnTo>
                <a:lnTo>
                  <a:pt x="10442" y="83715"/>
                </a:lnTo>
                <a:lnTo>
                  <a:pt x="15990" y="85784"/>
                </a:lnTo>
                <a:lnTo>
                  <a:pt x="20136" y="87669"/>
                </a:lnTo>
                <a:lnTo>
                  <a:pt x="24805" y="89879"/>
                </a:lnTo>
                <a:lnTo>
                  <a:pt x="32533" y="92334"/>
                </a:lnTo>
                <a:lnTo>
                  <a:pt x="40095" y="93425"/>
                </a:lnTo>
                <a:lnTo>
                  <a:pt x="44779" y="93716"/>
                </a:lnTo>
                <a:lnTo>
                  <a:pt x="54110" y="94039"/>
                </a:lnTo>
                <a:lnTo>
                  <a:pt x="65671" y="94221"/>
                </a:lnTo>
                <a:lnTo>
                  <a:pt x="91682" y="94288"/>
                </a:lnTo>
                <a:lnTo>
                  <a:pt x="97268" y="95243"/>
                </a:lnTo>
                <a:lnTo>
                  <a:pt x="102896" y="96833"/>
                </a:lnTo>
                <a:lnTo>
                  <a:pt x="108554" y="98846"/>
                </a:lnTo>
                <a:lnTo>
                  <a:pt x="114230" y="100187"/>
                </a:lnTo>
                <a:lnTo>
                  <a:pt x="119920" y="101081"/>
                </a:lnTo>
                <a:lnTo>
                  <a:pt x="125618" y="101678"/>
                </a:lnTo>
                <a:lnTo>
                  <a:pt x="131321" y="102075"/>
                </a:lnTo>
                <a:lnTo>
                  <a:pt x="137028" y="102340"/>
                </a:lnTo>
                <a:lnTo>
                  <a:pt x="142739" y="102517"/>
                </a:lnTo>
                <a:lnTo>
                  <a:pt x="148450" y="103587"/>
                </a:lnTo>
                <a:lnTo>
                  <a:pt x="154163" y="105253"/>
                </a:lnTo>
                <a:lnTo>
                  <a:pt x="159877" y="107316"/>
                </a:lnTo>
                <a:lnTo>
                  <a:pt x="165590" y="108692"/>
                </a:lnTo>
                <a:lnTo>
                  <a:pt x="171305" y="109609"/>
                </a:lnTo>
                <a:lnTo>
                  <a:pt x="177020" y="110220"/>
                </a:lnTo>
                <a:lnTo>
                  <a:pt x="181782" y="110628"/>
                </a:lnTo>
                <a:lnTo>
                  <a:pt x="185909" y="110899"/>
                </a:lnTo>
                <a:lnTo>
                  <a:pt x="193035" y="111201"/>
                </a:lnTo>
                <a:lnTo>
                  <a:pt x="202402" y="111371"/>
                </a:lnTo>
                <a:lnTo>
                  <a:pt x="208303" y="111411"/>
                </a:lnTo>
                <a:lnTo>
                  <a:pt x="210257" y="112374"/>
                </a:lnTo>
                <a:lnTo>
                  <a:pt x="211560" y="113968"/>
                </a:lnTo>
                <a:lnTo>
                  <a:pt x="212429" y="115984"/>
                </a:lnTo>
                <a:lnTo>
                  <a:pt x="213960" y="117328"/>
                </a:lnTo>
                <a:lnTo>
                  <a:pt x="215934" y="118223"/>
                </a:lnTo>
                <a:lnTo>
                  <a:pt x="218202" y="118821"/>
                </a:lnTo>
                <a:lnTo>
                  <a:pt x="219714" y="120171"/>
                </a:lnTo>
                <a:lnTo>
                  <a:pt x="220723" y="122024"/>
                </a:lnTo>
                <a:lnTo>
                  <a:pt x="221394" y="124212"/>
                </a:lnTo>
                <a:lnTo>
                  <a:pt x="224681" y="129183"/>
                </a:lnTo>
                <a:lnTo>
                  <a:pt x="231887" y="137337"/>
                </a:lnTo>
                <a:lnTo>
                  <a:pt x="237282" y="143906"/>
                </a:lnTo>
                <a:lnTo>
                  <a:pt x="242855" y="153176"/>
                </a:lnTo>
                <a:lnTo>
                  <a:pt x="245966" y="161106"/>
                </a:lnTo>
                <a:lnTo>
                  <a:pt x="247350" y="167805"/>
                </a:lnTo>
                <a:lnTo>
                  <a:pt x="248128" y="176932"/>
                </a:lnTo>
                <a:lnTo>
                  <a:pt x="248358" y="185669"/>
                </a:lnTo>
                <a:lnTo>
                  <a:pt x="248452" y="208595"/>
                </a:lnTo>
                <a:lnTo>
                  <a:pt x="247501" y="211453"/>
                </a:lnTo>
                <a:lnTo>
                  <a:pt x="243904" y="217169"/>
                </a:lnTo>
                <a:lnTo>
                  <a:pt x="241611" y="219075"/>
                </a:lnTo>
                <a:lnTo>
                  <a:pt x="239130" y="220345"/>
                </a:lnTo>
                <a:lnTo>
                  <a:pt x="236524" y="221192"/>
                </a:lnTo>
                <a:lnTo>
                  <a:pt x="234786" y="222708"/>
                </a:lnTo>
                <a:lnTo>
                  <a:pt x="233628" y="224672"/>
                </a:lnTo>
                <a:lnTo>
                  <a:pt x="232341" y="229395"/>
                </a:lnTo>
                <a:lnTo>
                  <a:pt x="231769" y="234668"/>
                </a:lnTo>
                <a:lnTo>
                  <a:pt x="230664" y="236455"/>
                </a:lnTo>
                <a:lnTo>
                  <a:pt x="228974" y="237647"/>
                </a:lnTo>
                <a:lnTo>
                  <a:pt x="226896" y="238441"/>
                </a:lnTo>
                <a:lnTo>
                  <a:pt x="225510" y="240876"/>
                </a:lnTo>
                <a:lnTo>
                  <a:pt x="223970" y="248661"/>
                </a:lnTo>
                <a:lnTo>
                  <a:pt x="221655" y="251499"/>
                </a:lnTo>
                <a:lnTo>
                  <a:pt x="218206" y="253391"/>
                </a:lnTo>
                <a:lnTo>
                  <a:pt x="214002" y="254652"/>
                </a:lnTo>
                <a:lnTo>
                  <a:pt x="211199" y="256446"/>
                </a:lnTo>
                <a:lnTo>
                  <a:pt x="209331" y="258594"/>
                </a:lnTo>
                <a:lnTo>
                  <a:pt x="206302" y="263521"/>
                </a:lnTo>
                <a:lnTo>
                  <a:pt x="201781" y="268886"/>
                </a:lnTo>
                <a:lnTo>
                  <a:pt x="199242" y="270697"/>
                </a:lnTo>
                <a:lnTo>
                  <a:pt x="193880" y="272710"/>
                </a:lnTo>
                <a:lnTo>
                  <a:pt x="188323" y="273605"/>
                </a:lnTo>
                <a:lnTo>
                  <a:pt x="185507" y="273843"/>
                </a:lnTo>
                <a:lnTo>
                  <a:pt x="181725" y="274955"/>
                </a:lnTo>
                <a:lnTo>
                  <a:pt x="177299" y="276648"/>
                </a:lnTo>
                <a:lnTo>
                  <a:pt x="172443" y="278729"/>
                </a:lnTo>
                <a:lnTo>
                  <a:pt x="168253" y="281070"/>
                </a:lnTo>
                <a:lnTo>
                  <a:pt x="161058" y="286210"/>
                </a:lnTo>
                <a:lnTo>
                  <a:pt x="154685" y="289129"/>
                </a:lnTo>
                <a:lnTo>
                  <a:pt x="147725" y="290427"/>
                </a:lnTo>
                <a:lnTo>
                  <a:pt x="143202" y="290773"/>
                </a:lnTo>
                <a:lnTo>
                  <a:pt x="134049" y="291157"/>
                </a:lnTo>
                <a:lnTo>
                  <a:pt x="126806" y="291328"/>
                </a:lnTo>
                <a:lnTo>
                  <a:pt x="123541" y="292327"/>
                </a:lnTo>
                <a:lnTo>
                  <a:pt x="117373" y="295975"/>
                </a:lnTo>
                <a:lnTo>
                  <a:pt x="111457" y="298232"/>
                </a:lnTo>
                <a:lnTo>
                  <a:pt x="105652" y="299235"/>
                </a:lnTo>
                <a:lnTo>
                  <a:pt x="99898" y="299681"/>
                </a:lnTo>
                <a:lnTo>
                  <a:pt x="94165" y="299879"/>
                </a:lnTo>
                <a:lnTo>
                  <a:pt x="82724" y="300006"/>
                </a:lnTo>
                <a:lnTo>
                  <a:pt x="48431" y="300038"/>
                </a:lnTo>
                <a:lnTo>
                  <a:pt x="46526" y="299085"/>
                </a:lnTo>
                <a:lnTo>
                  <a:pt x="45256" y="297498"/>
                </a:lnTo>
                <a:lnTo>
                  <a:pt x="44409" y="295487"/>
                </a:lnTo>
                <a:lnTo>
                  <a:pt x="42892" y="294146"/>
                </a:lnTo>
                <a:lnTo>
                  <a:pt x="40929" y="293252"/>
                </a:lnTo>
                <a:lnTo>
                  <a:pt x="36207" y="292260"/>
                </a:lnTo>
                <a:lnTo>
                  <a:pt x="30933" y="291818"/>
                </a:lnTo>
                <a:lnTo>
                  <a:pt x="29146" y="290748"/>
                </a:lnTo>
                <a:lnTo>
                  <a:pt x="27954" y="289082"/>
                </a:lnTo>
                <a:lnTo>
                  <a:pt x="27160" y="287019"/>
                </a:lnTo>
                <a:lnTo>
                  <a:pt x="25678" y="285643"/>
                </a:lnTo>
                <a:lnTo>
                  <a:pt x="23737" y="284726"/>
                </a:lnTo>
                <a:lnTo>
                  <a:pt x="16999" y="282892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1"/>
          <p:cNvSpPr/>
          <p:nvPr/>
        </p:nvSpPr>
        <p:spPr>
          <a:xfrm>
            <a:off x="5060632" y="3454717"/>
            <a:ext cx="402909" cy="454340"/>
          </a:xfrm>
          <a:custGeom>
            <a:avLst/>
            <a:gdLst/>
            <a:ahLst/>
            <a:cxnLst/>
            <a:rect l="0" t="0" r="0" b="0"/>
            <a:pathLst>
              <a:path w="402909" h="454340">
                <a:moveTo>
                  <a:pt x="0" y="0"/>
                </a:moveTo>
                <a:lnTo>
                  <a:pt x="0" y="11932"/>
                </a:lnTo>
                <a:lnTo>
                  <a:pt x="2540" y="22448"/>
                </a:lnTo>
                <a:lnTo>
                  <a:pt x="6844" y="35695"/>
                </a:lnTo>
                <a:lnTo>
                  <a:pt x="11932" y="47932"/>
                </a:lnTo>
                <a:lnTo>
                  <a:pt x="14828" y="59721"/>
                </a:lnTo>
                <a:lnTo>
                  <a:pt x="17068" y="72263"/>
                </a:lnTo>
                <a:lnTo>
                  <a:pt x="18999" y="79607"/>
                </a:lnTo>
                <a:lnTo>
                  <a:pt x="21238" y="87362"/>
                </a:lnTo>
                <a:lnTo>
                  <a:pt x="26267" y="101058"/>
                </a:lnTo>
                <a:lnTo>
                  <a:pt x="30724" y="113495"/>
                </a:lnTo>
                <a:lnTo>
                  <a:pt x="32705" y="125372"/>
                </a:lnTo>
                <a:lnTo>
                  <a:pt x="36126" y="139541"/>
                </a:lnTo>
                <a:lnTo>
                  <a:pt x="38371" y="147320"/>
                </a:lnTo>
                <a:lnTo>
                  <a:pt x="40867" y="161043"/>
                </a:lnTo>
                <a:lnTo>
                  <a:pt x="41975" y="173492"/>
                </a:lnTo>
                <a:lnTo>
                  <a:pt x="42468" y="185375"/>
                </a:lnTo>
                <a:lnTo>
                  <a:pt x="42746" y="198225"/>
                </a:lnTo>
                <a:lnTo>
                  <a:pt x="42863" y="361218"/>
                </a:lnTo>
                <a:lnTo>
                  <a:pt x="43815" y="364637"/>
                </a:lnTo>
                <a:lnTo>
                  <a:pt x="48754" y="374952"/>
                </a:lnTo>
                <a:lnTo>
                  <a:pt x="50641" y="388698"/>
                </a:lnTo>
                <a:lnTo>
                  <a:pt x="51278" y="402358"/>
                </a:lnTo>
                <a:lnTo>
                  <a:pt x="51415" y="415218"/>
                </a:lnTo>
                <a:lnTo>
                  <a:pt x="51434" y="402458"/>
                </a:lnTo>
                <a:lnTo>
                  <a:pt x="51435" y="375498"/>
                </a:lnTo>
                <a:lnTo>
                  <a:pt x="52388" y="372252"/>
                </a:lnTo>
                <a:lnTo>
                  <a:pt x="57326" y="363133"/>
                </a:lnTo>
                <a:lnTo>
                  <a:pt x="58816" y="357290"/>
                </a:lnTo>
                <a:lnTo>
                  <a:pt x="59772" y="345778"/>
                </a:lnTo>
                <a:lnTo>
                  <a:pt x="59903" y="340052"/>
                </a:lnTo>
                <a:lnTo>
                  <a:pt x="60890" y="337191"/>
                </a:lnTo>
                <a:lnTo>
                  <a:pt x="65879" y="328614"/>
                </a:lnTo>
                <a:lnTo>
                  <a:pt x="67380" y="322898"/>
                </a:lnTo>
                <a:lnTo>
                  <a:pt x="68224" y="314325"/>
                </a:lnTo>
                <a:lnTo>
                  <a:pt x="69295" y="312420"/>
                </a:lnTo>
                <a:lnTo>
                  <a:pt x="70962" y="311150"/>
                </a:lnTo>
                <a:lnTo>
                  <a:pt x="73026" y="310303"/>
                </a:lnTo>
                <a:lnTo>
                  <a:pt x="74401" y="308787"/>
                </a:lnTo>
                <a:lnTo>
                  <a:pt x="75319" y="306823"/>
                </a:lnTo>
                <a:lnTo>
                  <a:pt x="76337" y="302100"/>
                </a:lnTo>
                <a:lnTo>
                  <a:pt x="77045" y="288503"/>
                </a:lnTo>
                <a:lnTo>
                  <a:pt x="78034" y="286633"/>
                </a:lnTo>
                <a:lnTo>
                  <a:pt x="79645" y="285386"/>
                </a:lnTo>
                <a:lnTo>
                  <a:pt x="81671" y="284555"/>
                </a:lnTo>
                <a:lnTo>
                  <a:pt x="89074" y="283385"/>
                </a:lnTo>
                <a:lnTo>
                  <a:pt x="90816" y="282268"/>
                </a:lnTo>
                <a:lnTo>
                  <a:pt x="91977" y="280572"/>
                </a:lnTo>
                <a:lnTo>
                  <a:pt x="92750" y="278488"/>
                </a:lnTo>
                <a:lnTo>
                  <a:pt x="94218" y="277099"/>
                </a:lnTo>
                <a:lnTo>
                  <a:pt x="96150" y="276173"/>
                </a:lnTo>
                <a:lnTo>
                  <a:pt x="98390" y="275555"/>
                </a:lnTo>
                <a:lnTo>
                  <a:pt x="99884" y="274191"/>
                </a:lnTo>
                <a:lnTo>
                  <a:pt x="100879" y="272329"/>
                </a:lnTo>
                <a:lnTo>
                  <a:pt x="101543" y="270135"/>
                </a:lnTo>
                <a:lnTo>
                  <a:pt x="102938" y="268673"/>
                </a:lnTo>
                <a:lnTo>
                  <a:pt x="104820" y="267698"/>
                </a:lnTo>
                <a:lnTo>
                  <a:pt x="107028" y="267048"/>
                </a:lnTo>
                <a:lnTo>
                  <a:pt x="108499" y="265662"/>
                </a:lnTo>
                <a:lnTo>
                  <a:pt x="109480" y="263785"/>
                </a:lnTo>
                <a:lnTo>
                  <a:pt x="110134" y="261582"/>
                </a:lnTo>
                <a:lnTo>
                  <a:pt x="111523" y="260113"/>
                </a:lnTo>
                <a:lnTo>
                  <a:pt x="113401" y="259134"/>
                </a:lnTo>
                <a:lnTo>
                  <a:pt x="118028" y="258046"/>
                </a:lnTo>
                <a:lnTo>
                  <a:pt x="123260" y="257562"/>
                </a:lnTo>
                <a:lnTo>
                  <a:pt x="125035" y="256480"/>
                </a:lnTo>
                <a:lnTo>
                  <a:pt x="126220" y="254807"/>
                </a:lnTo>
                <a:lnTo>
                  <a:pt x="127009" y="252739"/>
                </a:lnTo>
                <a:lnTo>
                  <a:pt x="128488" y="251360"/>
                </a:lnTo>
                <a:lnTo>
                  <a:pt x="130426" y="250441"/>
                </a:lnTo>
                <a:lnTo>
                  <a:pt x="135119" y="249420"/>
                </a:lnTo>
                <a:lnTo>
                  <a:pt x="145894" y="248764"/>
                </a:lnTo>
                <a:lnTo>
                  <a:pt x="157194" y="248634"/>
                </a:lnTo>
                <a:lnTo>
                  <a:pt x="200025" y="248603"/>
                </a:lnTo>
                <a:lnTo>
                  <a:pt x="201930" y="249555"/>
                </a:lnTo>
                <a:lnTo>
                  <a:pt x="203200" y="251143"/>
                </a:lnTo>
                <a:lnTo>
                  <a:pt x="204047" y="253153"/>
                </a:lnTo>
                <a:lnTo>
                  <a:pt x="205563" y="254494"/>
                </a:lnTo>
                <a:lnTo>
                  <a:pt x="207527" y="255388"/>
                </a:lnTo>
                <a:lnTo>
                  <a:pt x="209789" y="255984"/>
                </a:lnTo>
                <a:lnTo>
                  <a:pt x="214842" y="259186"/>
                </a:lnTo>
                <a:lnTo>
                  <a:pt x="217523" y="261373"/>
                </a:lnTo>
                <a:lnTo>
                  <a:pt x="219310" y="264736"/>
                </a:lnTo>
                <a:lnTo>
                  <a:pt x="221297" y="273553"/>
                </a:lnTo>
                <a:lnTo>
                  <a:pt x="222778" y="276666"/>
                </a:lnTo>
                <a:lnTo>
                  <a:pt x="224719" y="278741"/>
                </a:lnTo>
                <a:lnTo>
                  <a:pt x="226965" y="280125"/>
                </a:lnTo>
                <a:lnTo>
                  <a:pt x="228462" y="282000"/>
                </a:lnTo>
                <a:lnTo>
                  <a:pt x="229461" y="284203"/>
                </a:lnTo>
                <a:lnTo>
                  <a:pt x="230570" y="289190"/>
                </a:lnTo>
                <a:lnTo>
                  <a:pt x="231063" y="294582"/>
                </a:lnTo>
                <a:lnTo>
                  <a:pt x="232147" y="296400"/>
                </a:lnTo>
                <a:lnTo>
                  <a:pt x="233823" y="297613"/>
                </a:lnTo>
                <a:lnTo>
                  <a:pt x="235892" y="298421"/>
                </a:lnTo>
                <a:lnTo>
                  <a:pt x="237271" y="299912"/>
                </a:lnTo>
                <a:lnTo>
                  <a:pt x="238191" y="301859"/>
                </a:lnTo>
                <a:lnTo>
                  <a:pt x="239213" y="306562"/>
                </a:lnTo>
                <a:lnTo>
                  <a:pt x="239922" y="320147"/>
                </a:lnTo>
                <a:lnTo>
                  <a:pt x="240021" y="344575"/>
                </a:lnTo>
                <a:lnTo>
                  <a:pt x="240976" y="347827"/>
                </a:lnTo>
                <a:lnTo>
                  <a:pt x="245920" y="356954"/>
                </a:lnTo>
                <a:lnTo>
                  <a:pt x="247410" y="362799"/>
                </a:lnTo>
                <a:lnTo>
                  <a:pt x="248367" y="374312"/>
                </a:lnTo>
                <a:lnTo>
                  <a:pt x="248498" y="380038"/>
                </a:lnTo>
                <a:lnTo>
                  <a:pt x="249485" y="382899"/>
                </a:lnTo>
                <a:lnTo>
                  <a:pt x="253123" y="388618"/>
                </a:lnTo>
                <a:lnTo>
                  <a:pt x="255374" y="396874"/>
                </a:lnTo>
                <a:lnTo>
                  <a:pt x="255975" y="401742"/>
                </a:lnTo>
                <a:lnTo>
                  <a:pt x="257327" y="405941"/>
                </a:lnTo>
                <a:lnTo>
                  <a:pt x="262829" y="416400"/>
                </a:lnTo>
                <a:lnTo>
                  <a:pt x="264451" y="422557"/>
                </a:lnTo>
                <a:lnTo>
                  <a:pt x="265835" y="424580"/>
                </a:lnTo>
                <a:lnTo>
                  <a:pt x="267711" y="425928"/>
                </a:lnTo>
                <a:lnTo>
                  <a:pt x="269914" y="426827"/>
                </a:lnTo>
                <a:lnTo>
                  <a:pt x="271383" y="428379"/>
                </a:lnTo>
                <a:lnTo>
                  <a:pt x="272362" y="430366"/>
                </a:lnTo>
                <a:lnTo>
                  <a:pt x="273014" y="432643"/>
                </a:lnTo>
                <a:lnTo>
                  <a:pt x="276280" y="437714"/>
                </a:lnTo>
                <a:lnTo>
                  <a:pt x="278484" y="440399"/>
                </a:lnTo>
                <a:lnTo>
                  <a:pt x="280906" y="442189"/>
                </a:lnTo>
                <a:lnTo>
                  <a:pt x="288866" y="445662"/>
                </a:lnTo>
                <a:lnTo>
                  <a:pt x="297257" y="451347"/>
                </a:lnTo>
                <a:lnTo>
                  <a:pt x="302929" y="453011"/>
                </a:lnTo>
                <a:lnTo>
                  <a:pt x="314332" y="454080"/>
                </a:lnTo>
                <a:lnTo>
                  <a:pt x="325757" y="454291"/>
                </a:lnTo>
                <a:lnTo>
                  <a:pt x="345757" y="454339"/>
                </a:lnTo>
                <a:lnTo>
                  <a:pt x="347662" y="453388"/>
                </a:lnTo>
                <a:lnTo>
                  <a:pt x="348933" y="451801"/>
                </a:lnTo>
                <a:lnTo>
                  <a:pt x="349780" y="449791"/>
                </a:lnTo>
                <a:lnTo>
                  <a:pt x="351296" y="448450"/>
                </a:lnTo>
                <a:lnTo>
                  <a:pt x="353260" y="447557"/>
                </a:lnTo>
                <a:lnTo>
                  <a:pt x="355522" y="446961"/>
                </a:lnTo>
                <a:lnTo>
                  <a:pt x="357030" y="445612"/>
                </a:lnTo>
                <a:lnTo>
                  <a:pt x="358035" y="443760"/>
                </a:lnTo>
                <a:lnTo>
                  <a:pt x="358705" y="441572"/>
                </a:lnTo>
                <a:lnTo>
                  <a:pt x="361989" y="436602"/>
                </a:lnTo>
                <a:lnTo>
                  <a:pt x="371860" y="425650"/>
                </a:lnTo>
                <a:lnTo>
                  <a:pt x="373636" y="421879"/>
                </a:lnTo>
                <a:lnTo>
                  <a:pt x="375610" y="412610"/>
                </a:lnTo>
                <a:lnTo>
                  <a:pt x="377089" y="409375"/>
                </a:lnTo>
                <a:lnTo>
                  <a:pt x="379028" y="407220"/>
                </a:lnTo>
                <a:lnTo>
                  <a:pt x="381273" y="405783"/>
                </a:lnTo>
                <a:lnTo>
                  <a:pt x="382770" y="403872"/>
                </a:lnTo>
                <a:lnTo>
                  <a:pt x="383767" y="401645"/>
                </a:lnTo>
                <a:lnTo>
                  <a:pt x="384432" y="399209"/>
                </a:lnTo>
                <a:lnTo>
                  <a:pt x="387712" y="393961"/>
                </a:lnTo>
                <a:lnTo>
                  <a:pt x="389919" y="391228"/>
                </a:lnTo>
                <a:lnTo>
                  <a:pt x="391391" y="388454"/>
                </a:lnTo>
                <a:lnTo>
                  <a:pt x="394415" y="379998"/>
                </a:lnTo>
                <a:lnTo>
                  <a:pt x="402908" y="368618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2"/>
          <p:cNvSpPr/>
          <p:nvPr/>
        </p:nvSpPr>
        <p:spPr>
          <a:xfrm>
            <a:off x="5549265" y="3703320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0" y="37160"/>
                </a:lnTo>
                <a:lnTo>
                  <a:pt x="952" y="40013"/>
                </a:lnTo>
                <a:lnTo>
                  <a:pt x="2540" y="42868"/>
                </a:lnTo>
                <a:lnTo>
                  <a:pt x="4551" y="45724"/>
                </a:lnTo>
                <a:lnTo>
                  <a:pt x="5891" y="48580"/>
                </a:lnTo>
                <a:lnTo>
                  <a:pt x="6785" y="51436"/>
                </a:lnTo>
                <a:lnTo>
                  <a:pt x="7778" y="57150"/>
                </a:lnTo>
                <a:lnTo>
                  <a:pt x="8219" y="62865"/>
                </a:lnTo>
                <a:lnTo>
                  <a:pt x="8415" y="68580"/>
                </a:lnTo>
                <a:lnTo>
                  <a:pt x="8541" y="80010"/>
                </a:lnTo>
                <a:lnTo>
                  <a:pt x="8563" y="93133"/>
                </a:lnTo>
                <a:lnTo>
                  <a:pt x="9518" y="97331"/>
                </a:lnTo>
                <a:lnTo>
                  <a:pt x="11108" y="101082"/>
                </a:lnTo>
                <a:lnTo>
                  <a:pt x="13121" y="104535"/>
                </a:lnTo>
                <a:lnTo>
                  <a:pt x="15414" y="108743"/>
                </a:lnTo>
                <a:lnTo>
                  <a:pt x="20503" y="118497"/>
                </a:lnTo>
                <a:lnTo>
                  <a:pt x="22241" y="122813"/>
                </a:lnTo>
                <a:lnTo>
                  <a:pt x="23400" y="126643"/>
                </a:lnTo>
                <a:lnTo>
                  <a:pt x="24173" y="130148"/>
                </a:lnTo>
                <a:lnTo>
                  <a:pt x="24687" y="133438"/>
                </a:lnTo>
                <a:lnTo>
                  <a:pt x="25259" y="139633"/>
                </a:lnTo>
                <a:lnTo>
                  <a:pt x="25514" y="145562"/>
                </a:lnTo>
                <a:lnTo>
                  <a:pt x="25581" y="148476"/>
                </a:lnTo>
                <a:lnTo>
                  <a:pt x="26579" y="151371"/>
                </a:lnTo>
                <a:lnTo>
                  <a:pt x="28197" y="154254"/>
                </a:lnTo>
                <a:lnTo>
                  <a:pt x="30228" y="157128"/>
                </a:lnTo>
                <a:lnTo>
                  <a:pt x="31582" y="159997"/>
                </a:lnTo>
                <a:lnTo>
                  <a:pt x="32484" y="162862"/>
                </a:lnTo>
                <a:lnTo>
                  <a:pt x="33488" y="168585"/>
                </a:lnTo>
                <a:lnTo>
                  <a:pt x="33933" y="174304"/>
                </a:lnTo>
                <a:lnTo>
                  <a:pt x="35004" y="177163"/>
                </a:lnTo>
                <a:lnTo>
                  <a:pt x="36671" y="180021"/>
                </a:lnTo>
                <a:lnTo>
                  <a:pt x="38735" y="182879"/>
                </a:lnTo>
                <a:lnTo>
                  <a:pt x="40110" y="185736"/>
                </a:lnTo>
                <a:lnTo>
                  <a:pt x="41027" y="188594"/>
                </a:lnTo>
                <a:lnTo>
                  <a:pt x="42047" y="194309"/>
                </a:lnTo>
                <a:lnTo>
                  <a:pt x="42318" y="197167"/>
                </a:lnTo>
                <a:lnTo>
                  <a:pt x="42862" y="20574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3"/>
          <p:cNvSpPr/>
          <p:nvPr/>
        </p:nvSpPr>
        <p:spPr>
          <a:xfrm>
            <a:off x="5514985" y="3523297"/>
            <a:ext cx="15944" cy="38359"/>
          </a:xfrm>
          <a:custGeom>
            <a:avLst/>
            <a:gdLst/>
            <a:ahLst/>
            <a:cxnLst/>
            <a:rect l="0" t="0" r="0" b="0"/>
            <a:pathLst>
              <a:path w="15944" h="38359">
                <a:moveTo>
                  <a:pt x="8562" y="0"/>
                </a:moveTo>
                <a:lnTo>
                  <a:pt x="8562" y="4551"/>
                </a:lnTo>
                <a:lnTo>
                  <a:pt x="9515" y="5892"/>
                </a:lnTo>
                <a:lnTo>
                  <a:pt x="11102" y="6785"/>
                </a:lnTo>
                <a:lnTo>
                  <a:pt x="13113" y="7381"/>
                </a:lnTo>
                <a:lnTo>
                  <a:pt x="14453" y="8731"/>
                </a:lnTo>
                <a:lnTo>
                  <a:pt x="15347" y="10583"/>
                </a:lnTo>
                <a:lnTo>
                  <a:pt x="15943" y="12770"/>
                </a:lnTo>
                <a:lnTo>
                  <a:pt x="15387" y="14228"/>
                </a:lnTo>
                <a:lnTo>
                  <a:pt x="14065" y="15201"/>
                </a:lnTo>
                <a:lnTo>
                  <a:pt x="12231" y="15849"/>
                </a:lnTo>
                <a:lnTo>
                  <a:pt x="11007" y="17234"/>
                </a:lnTo>
                <a:lnTo>
                  <a:pt x="10192" y="19109"/>
                </a:lnTo>
                <a:lnTo>
                  <a:pt x="9649" y="21312"/>
                </a:lnTo>
                <a:lnTo>
                  <a:pt x="8334" y="22781"/>
                </a:lnTo>
                <a:lnTo>
                  <a:pt x="6505" y="23759"/>
                </a:lnTo>
                <a:lnTo>
                  <a:pt x="4333" y="24412"/>
                </a:lnTo>
                <a:lnTo>
                  <a:pt x="2885" y="25800"/>
                </a:lnTo>
                <a:lnTo>
                  <a:pt x="1920" y="27678"/>
                </a:lnTo>
                <a:lnTo>
                  <a:pt x="1277" y="29882"/>
                </a:lnTo>
                <a:lnTo>
                  <a:pt x="848" y="32304"/>
                </a:lnTo>
                <a:lnTo>
                  <a:pt x="562" y="34871"/>
                </a:lnTo>
                <a:lnTo>
                  <a:pt x="371" y="37535"/>
                </a:lnTo>
                <a:lnTo>
                  <a:pt x="244" y="38358"/>
                </a:lnTo>
                <a:lnTo>
                  <a:pt x="159" y="37955"/>
                </a:lnTo>
                <a:lnTo>
                  <a:pt x="103" y="36733"/>
                </a:lnTo>
                <a:lnTo>
                  <a:pt x="40" y="32836"/>
                </a:lnTo>
                <a:lnTo>
                  <a:pt x="0" y="22573"/>
                </a:lnTo>
                <a:lnTo>
                  <a:pt x="949" y="20764"/>
                </a:lnTo>
                <a:lnTo>
                  <a:pt x="2534" y="19558"/>
                </a:lnTo>
                <a:lnTo>
                  <a:pt x="4543" y="18753"/>
                </a:lnTo>
                <a:lnTo>
                  <a:pt x="5883" y="17265"/>
                </a:lnTo>
                <a:lnTo>
                  <a:pt x="6776" y="15320"/>
                </a:lnTo>
                <a:lnTo>
                  <a:pt x="8562" y="8573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4"/>
          <p:cNvSpPr/>
          <p:nvPr/>
        </p:nvSpPr>
        <p:spPr>
          <a:xfrm>
            <a:off x="5712142" y="3686175"/>
            <a:ext cx="128588" cy="617221"/>
          </a:xfrm>
          <a:custGeom>
            <a:avLst/>
            <a:gdLst/>
            <a:ahLst/>
            <a:cxnLst/>
            <a:rect l="0" t="0" r="0" b="0"/>
            <a:pathLst>
              <a:path w="128588" h="617221">
                <a:moveTo>
                  <a:pt x="0" y="0"/>
                </a:moveTo>
                <a:lnTo>
                  <a:pt x="0" y="28619"/>
                </a:lnTo>
                <a:lnTo>
                  <a:pt x="2540" y="36849"/>
                </a:lnTo>
                <a:lnTo>
                  <a:pt x="5891" y="46857"/>
                </a:lnTo>
                <a:lnTo>
                  <a:pt x="7778" y="63201"/>
                </a:lnTo>
                <a:lnTo>
                  <a:pt x="9290" y="80109"/>
                </a:lnTo>
                <a:lnTo>
                  <a:pt x="13019" y="91484"/>
                </a:lnTo>
                <a:lnTo>
                  <a:pt x="17283" y="114308"/>
                </a:lnTo>
                <a:lnTo>
                  <a:pt x="19142" y="120020"/>
                </a:lnTo>
                <a:lnTo>
                  <a:pt x="21334" y="125733"/>
                </a:lnTo>
                <a:lnTo>
                  <a:pt x="26309" y="139701"/>
                </a:lnTo>
                <a:lnTo>
                  <a:pt x="28969" y="147427"/>
                </a:lnTo>
                <a:lnTo>
                  <a:pt x="31925" y="163630"/>
                </a:lnTo>
                <a:lnTo>
                  <a:pt x="33239" y="180357"/>
                </a:lnTo>
                <a:lnTo>
                  <a:pt x="33823" y="197316"/>
                </a:lnTo>
                <a:lnTo>
                  <a:pt x="34932" y="207744"/>
                </a:lnTo>
                <a:lnTo>
                  <a:pt x="36622" y="219458"/>
                </a:lnTo>
                <a:lnTo>
                  <a:pt x="38702" y="232031"/>
                </a:lnTo>
                <a:lnTo>
                  <a:pt x="41042" y="242317"/>
                </a:lnTo>
                <a:lnTo>
                  <a:pt x="43554" y="251080"/>
                </a:lnTo>
                <a:lnTo>
                  <a:pt x="46181" y="258826"/>
                </a:lnTo>
                <a:lnTo>
                  <a:pt x="49100" y="275054"/>
                </a:lnTo>
                <a:lnTo>
                  <a:pt x="51350" y="291791"/>
                </a:lnTo>
                <a:lnTo>
                  <a:pt x="53283" y="300254"/>
                </a:lnTo>
                <a:lnTo>
                  <a:pt x="57019" y="316326"/>
                </a:lnTo>
                <a:lnTo>
                  <a:pt x="58679" y="329819"/>
                </a:lnTo>
                <a:lnTo>
                  <a:pt x="61957" y="344706"/>
                </a:lnTo>
                <a:lnTo>
                  <a:pt x="65636" y="360848"/>
                </a:lnTo>
                <a:lnTo>
                  <a:pt x="67272" y="377546"/>
                </a:lnTo>
                <a:lnTo>
                  <a:pt x="67999" y="391953"/>
                </a:lnTo>
                <a:lnTo>
                  <a:pt x="69274" y="406611"/>
                </a:lnTo>
                <a:lnTo>
                  <a:pt x="73016" y="425826"/>
                </a:lnTo>
                <a:lnTo>
                  <a:pt x="75347" y="434379"/>
                </a:lnTo>
                <a:lnTo>
                  <a:pt x="77854" y="441986"/>
                </a:lnTo>
                <a:lnTo>
                  <a:pt x="80478" y="448962"/>
                </a:lnTo>
                <a:lnTo>
                  <a:pt x="84170" y="467882"/>
                </a:lnTo>
                <a:lnTo>
                  <a:pt x="87574" y="482267"/>
                </a:lnTo>
                <a:lnTo>
                  <a:pt x="91309" y="496281"/>
                </a:lnTo>
                <a:lnTo>
                  <a:pt x="94364" y="510478"/>
                </a:lnTo>
                <a:lnTo>
                  <a:pt x="96248" y="515578"/>
                </a:lnTo>
                <a:lnTo>
                  <a:pt x="99926" y="525373"/>
                </a:lnTo>
                <a:lnTo>
                  <a:pt x="101562" y="532901"/>
                </a:lnTo>
                <a:lnTo>
                  <a:pt x="104829" y="539422"/>
                </a:lnTo>
                <a:lnTo>
                  <a:pt x="107033" y="542495"/>
                </a:lnTo>
                <a:lnTo>
                  <a:pt x="109483" y="548449"/>
                </a:lnTo>
                <a:lnTo>
                  <a:pt x="110862" y="557155"/>
                </a:lnTo>
                <a:lnTo>
                  <a:pt x="111328" y="568631"/>
                </a:lnTo>
                <a:lnTo>
                  <a:pt x="113931" y="576892"/>
                </a:lnTo>
                <a:lnTo>
                  <a:pt x="115960" y="581762"/>
                </a:lnTo>
                <a:lnTo>
                  <a:pt x="118264" y="585009"/>
                </a:lnTo>
                <a:lnTo>
                  <a:pt x="120753" y="587173"/>
                </a:lnTo>
                <a:lnTo>
                  <a:pt x="123364" y="588617"/>
                </a:lnTo>
                <a:lnTo>
                  <a:pt x="125105" y="590531"/>
                </a:lnTo>
                <a:lnTo>
                  <a:pt x="126266" y="592760"/>
                </a:lnTo>
                <a:lnTo>
                  <a:pt x="127556" y="597776"/>
                </a:lnTo>
                <a:lnTo>
                  <a:pt x="128384" y="608757"/>
                </a:lnTo>
                <a:lnTo>
                  <a:pt x="128587" y="61722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5"/>
          <p:cNvSpPr/>
          <p:nvPr/>
        </p:nvSpPr>
        <p:spPr>
          <a:xfrm>
            <a:off x="5669279" y="3626168"/>
            <a:ext cx="248604" cy="214312"/>
          </a:xfrm>
          <a:custGeom>
            <a:avLst/>
            <a:gdLst/>
            <a:ahLst/>
            <a:cxnLst/>
            <a:rect l="0" t="0" r="0" b="0"/>
            <a:pathLst>
              <a:path w="248604" h="214312">
                <a:moveTo>
                  <a:pt x="0" y="42861"/>
                </a:moveTo>
                <a:lnTo>
                  <a:pt x="4551" y="42861"/>
                </a:lnTo>
                <a:lnTo>
                  <a:pt x="5892" y="41909"/>
                </a:lnTo>
                <a:lnTo>
                  <a:pt x="6786" y="40322"/>
                </a:lnTo>
                <a:lnTo>
                  <a:pt x="7382" y="38311"/>
                </a:lnTo>
                <a:lnTo>
                  <a:pt x="10584" y="33536"/>
                </a:lnTo>
                <a:lnTo>
                  <a:pt x="12771" y="30930"/>
                </a:lnTo>
                <a:lnTo>
                  <a:pt x="16134" y="29192"/>
                </a:lnTo>
                <a:lnTo>
                  <a:pt x="20281" y="28034"/>
                </a:lnTo>
                <a:lnTo>
                  <a:pt x="24951" y="27261"/>
                </a:lnTo>
                <a:lnTo>
                  <a:pt x="32679" y="26403"/>
                </a:lnTo>
                <a:lnTo>
                  <a:pt x="36074" y="26174"/>
                </a:lnTo>
                <a:lnTo>
                  <a:pt x="39289" y="25069"/>
                </a:lnTo>
                <a:lnTo>
                  <a:pt x="45402" y="21301"/>
                </a:lnTo>
                <a:lnTo>
                  <a:pt x="49318" y="19916"/>
                </a:lnTo>
                <a:lnTo>
                  <a:pt x="53834" y="18992"/>
                </a:lnTo>
                <a:lnTo>
                  <a:pt x="58750" y="18376"/>
                </a:lnTo>
                <a:lnTo>
                  <a:pt x="62979" y="17013"/>
                </a:lnTo>
                <a:lnTo>
                  <a:pt x="70219" y="12958"/>
                </a:lnTo>
                <a:lnTo>
                  <a:pt x="76611" y="10522"/>
                </a:lnTo>
                <a:lnTo>
                  <a:pt x="83580" y="9438"/>
                </a:lnTo>
                <a:lnTo>
                  <a:pt x="88105" y="9149"/>
                </a:lnTo>
                <a:lnTo>
                  <a:pt x="97260" y="8828"/>
                </a:lnTo>
                <a:lnTo>
                  <a:pt x="107770" y="8648"/>
                </a:lnTo>
                <a:lnTo>
                  <a:pt x="113938" y="8605"/>
                </a:lnTo>
                <a:lnTo>
                  <a:pt x="116917" y="7641"/>
                </a:lnTo>
                <a:lnTo>
                  <a:pt x="122765" y="4031"/>
                </a:lnTo>
                <a:lnTo>
                  <a:pt x="128540" y="1791"/>
                </a:lnTo>
                <a:lnTo>
                  <a:pt x="134282" y="795"/>
                </a:lnTo>
                <a:lnTo>
                  <a:pt x="140009" y="353"/>
                </a:lnTo>
                <a:lnTo>
                  <a:pt x="145729" y="156"/>
                </a:lnTo>
                <a:lnTo>
                  <a:pt x="157162" y="30"/>
                </a:lnTo>
                <a:lnTo>
                  <a:pt x="182880" y="0"/>
                </a:lnTo>
                <a:lnTo>
                  <a:pt x="186691" y="952"/>
                </a:lnTo>
                <a:lnTo>
                  <a:pt x="191136" y="2539"/>
                </a:lnTo>
                <a:lnTo>
                  <a:pt x="196004" y="4550"/>
                </a:lnTo>
                <a:lnTo>
                  <a:pt x="200202" y="5890"/>
                </a:lnTo>
                <a:lnTo>
                  <a:pt x="207406" y="7380"/>
                </a:lnTo>
                <a:lnTo>
                  <a:pt x="213783" y="10582"/>
                </a:lnTo>
                <a:lnTo>
                  <a:pt x="216817" y="12769"/>
                </a:lnTo>
                <a:lnTo>
                  <a:pt x="222729" y="15200"/>
                </a:lnTo>
                <a:lnTo>
                  <a:pt x="225639" y="15848"/>
                </a:lnTo>
                <a:lnTo>
                  <a:pt x="227578" y="17232"/>
                </a:lnTo>
                <a:lnTo>
                  <a:pt x="228872" y="19108"/>
                </a:lnTo>
                <a:lnTo>
                  <a:pt x="229734" y="21311"/>
                </a:lnTo>
                <a:lnTo>
                  <a:pt x="231261" y="22779"/>
                </a:lnTo>
                <a:lnTo>
                  <a:pt x="233232" y="23758"/>
                </a:lnTo>
                <a:lnTo>
                  <a:pt x="235498" y="24411"/>
                </a:lnTo>
                <a:lnTo>
                  <a:pt x="237009" y="25799"/>
                </a:lnTo>
                <a:lnTo>
                  <a:pt x="238016" y="27677"/>
                </a:lnTo>
                <a:lnTo>
                  <a:pt x="238688" y="29881"/>
                </a:lnTo>
                <a:lnTo>
                  <a:pt x="240088" y="31350"/>
                </a:lnTo>
                <a:lnTo>
                  <a:pt x="241974" y="32330"/>
                </a:lnTo>
                <a:lnTo>
                  <a:pt x="244183" y="32983"/>
                </a:lnTo>
                <a:lnTo>
                  <a:pt x="245657" y="34371"/>
                </a:lnTo>
                <a:lnTo>
                  <a:pt x="246639" y="36249"/>
                </a:lnTo>
                <a:lnTo>
                  <a:pt x="247730" y="40875"/>
                </a:lnTo>
                <a:lnTo>
                  <a:pt x="248215" y="46106"/>
                </a:lnTo>
                <a:lnTo>
                  <a:pt x="248431" y="51606"/>
                </a:lnTo>
                <a:lnTo>
                  <a:pt x="248552" y="60058"/>
                </a:lnTo>
                <a:lnTo>
                  <a:pt x="248603" y="97154"/>
                </a:lnTo>
                <a:lnTo>
                  <a:pt x="247650" y="100012"/>
                </a:lnTo>
                <a:lnTo>
                  <a:pt x="244052" y="105727"/>
                </a:lnTo>
                <a:lnTo>
                  <a:pt x="239278" y="111442"/>
                </a:lnTo>
                <a:lnTo>
                  <a:pt x="236671" y="114299"/>
                </a:lnTo>
                <a:lnTo>
                  <a:pt x="234934" y="117157"/>
                </a:lnTo>
                <a:lnTo>
                  <a:pt x="233002" y="122872"/>
                </a:lnTo>
                <a:lnTo>
                  <a:pt x="232144" y="128586"/>
                </a:lnTo>
                <a:lnTo>
                  <a:pt x="231916" y="131444"/>
                </a:lnTo>
                <a:lnTo>
                  <a:pt x="230811" y="134302"/>
                </a:lnTo>
                <a:lnTo>
                  <a:pt x="227043" y="140017"/>
                </a:lnTo>
                <a:lnTo>
                  <a:pt x="224705" y="141922"/>
                </a:lnTo>
                <a:lnTo>
                  <a:pt x="222193" y="143192"/>
                </a:lnTo>
                <a:lnTo>
                  <a:pt x="219567" y="144038"/>
                </a:lnTo>
                <a:lnTo>
                  <a:pt x="214108" y="147519"/>
                </a:lnTo>
                <a:lnTo>
                  <a:pt x="208507" y="152241"/>
                </a:lnTo>
                <a:lnTo>
                  <a:pt x="202842" y="157515"/>
                </a:lnTo>
                <a:lnTo>
                  <a:pt x="199999" y="159302"/>
                </a:lnTo>
                <a:lnTo>
                  <a:pt x="194299" y="161288"/>
                </a:lnTo>
                <a:lnTo>
                  <a:pt x="192397" y="162770"/>
                </a:lnTo>
                <a:lnTo>
                  <a:pt x="191130" y="164711"/>
                </a:lnTo>
                <a:lnTo>
                  <a:pt x="190285" y="166957"/>
                </a:lnTo>
                <a:lnTo>
                  <a:pt x="188770" y="168454"/>
                </a:lnTo>
                <a:lnTo>
                  <a:pt x="186806" y="169453"/>
                </a:lnTo>
                <a:lnTo>
                  <a:pt x="184546" y="170118"/>
                </a:lnTo>
                <a:lnTo>
                  <a:pt x="179493" y="173398"/>
                </a:lnTo>
                <a:lnTo>
                  <a:pt x="176812" y="175606"/>
                </a:lnTo>
                <a:lnTo>
                  <a:pt x="174072" y="177078"/>
                </a:lnTo>
                <a:lnTo>
                  <a:pt x="168489" y="178713"/>
                </a:lnTo>
                <a:lnTo>
                  <a:pt x="162832" y="179440"/>
                </a:lnTo>
                <a:lnTo>
                  <a:pt x="159990" y="179634"/>
                </a:lnTo>
                <a:lnTo>
                  <a:pt x="158095" y="180716"/>
                </a:lnTo>
                <a:lnTo>
                  <a:pt x="156832" y="182389"/>
                </a:lnTo>
                <a:lnTo>
                  <a:pt x="155990" y="184458"/>
                </a:lnTo>
                <a:lnTo>
                  <a:pt x="154476" y="185836"/>
                </a:lnTo>
                <a:lnTo>
                  <a:pt x="152514" y="186756"/>
                </a:lnTo>
                <a:lnTo>
                  <a:pt x="147795" y="187777"/>
                </a:lnTo>
                <a:lnTo>
                  <a:pt x="142522" y="188231"/>
                </a:lnTo>
                <a:lnTo>
                  <a:pt x="137004" y="188433"/>
                </a:lnTo>
                <a:lnTo>
                  <a:pt x="134198" y="188487"/>
                </a:lnTo>
                <a:lnTo>
                  <a:pt x="132328" y="189475"/>
                </a:lnTo>
                <a:lnTo>
                  <a:pt x="131082" y="191086"/>
                </a:lnTo>
                <a:lnTo>
                  <a:pt x="130250" y="193113"/>
                </a:lnTo>
                <a:lnTo>
                  <a:pt x="128744" y="194464"/>
                </a:lnTo>
                <a:lnTo>
                  <a:pt x="126787" y="195365"/>
                </a:lnTo>
                <a:lnTo>
                  <a:pt x="122072" y="196366"/>
                </a:lnTo>
                <a:lnTo>
                  <a:pt x="116802" y="196811"/>
                </a:lnTo>
                <a:lnTo>
                  <a:pt x="115016" y="197882"/>
                </a:lnTo>
                <a:lnTo>
                  <a:pt x="113825" y="199548"/>
                </a:lnTo>
                <a:lnTo>
                  <a:pt x="113031" y="201612"/>
                </a:lnTo>
                <a:lnTo>
                  <a:pt x="111549" y="202988"/>
                </a:lnTo>
                <a:lnTo>
                  <a:pt x="109609" y="203905"/>
                </a:lnTo>
                <a:lnTo>
                  <a:pt x="104913" y="204924"/>
                </a:lnTo>
                <a:lnTo>
                  <a:pt x="99651" y="205377"/>
                </a:lnTo>
                <a:lnTo>
                  <a:pt x="97867" y="206450"/>
                </a:lnTo>
                <a:lnTo>
                  <a:pt x="96677" y="208118"/>
                </a:lnTo>
                <a:lnTo>
                  <a:pt x="94298" y="214311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Michelle, Dusty, Sarah</a:t>
            </a:r>
          </a:p>
          <a:p>
            <a:r>
              <a:rPr lang="en-US" dirty="0" smtClean="0"/>
              <a:t>Andy, Quintessence, Sam, </a:t>
            </a:r>
          </a:p>
          <a:p>
            <a:r>
              <a:rPr lang="en-US" dirty="0" err="1" smtClean="0"/>
              <a:t>Manda</a:t>
            </a:r>
            <a:r>
              <a:rPr lang="en-US" dirty="0" smtClean="0"/>
              <a:t>, Courtney Long, </a:t>
            </a:r>
            <a:r>
              <a:rPr lang="en-US" dirty="0" err="1" smtClean="0"/>
              <a:t>Katia</a:t>
            </a:r>
            <a:r>
              <a:rPr lang="en-US" dirty="0" smtClean="0"/>
              <a:t>, Aaron</a:t>
            </a:r>
          </a:p>
          <a:p>
            <a:r>
              <a:rPr lang="en-US" dirty="0" smtClean="0"/>
              <a:t>Victoria, Mariah, </a:t>
            </a:r>
            <a:r>
              <a:rPr lang="en-US" dirty="0" err="1" smtClean="0"/>
              <a:t>Kira</a:t>
            </a:r>
            <a:endParaRPr lang="en-US" dirty="0" smtClean="0"/>
          </a:p>
        </p:txBody>
      </p:sp>
      <p:sp>
        <p:nvSpPr>
          <p:cNvPr id="4" name="SMARTPenAnnotation123"/>
          <p:cNvSpPr/>
          <p:nvPr/>
        </p:nvSpPr>
        <p:spPr>
          <a:xfrm>
            <a:off x="5772150" y="5349240"/>
            <a:ext cx="34291" cy="608648"/>
          </a:xfrm>
          <a:custGeom>
            <a:avLst/>
            <a:gdLst/>
            <a:ahLst/>
            <a:cxnLst/>
            <a:rect l="0" t="0" r="0" b="0"/>
            <a:pathLst>
              <a:path w="34291" h="608648">
                <a:moveTo>
                  <a:pt x="0" y="0"/>
                </a:moveTo>
                <a:lnTo>
                  <a:pt x="0" y="77711"/>
                </a:lnTo>
                <a:lnTo>
                  <a:pt x="952" y="87049"/>
                </a:lnTo>
                <a:lnTo>
                  <a:pt x="2540" y="97085"/>
                </a:lnTo>
                <a:lnTo>
                  <a:pt x="4550" y="107586"/>
                </a:lnTo>
                <a:lnTo>
                  <a:pt x="5891" y="118396"/>
                </a:lnTo>
                <a:lnTo>
                  <a:pt x="6785" y="129413"/>
                </a:lnTo>
                <a:lnTo>
                  <a:pt x="7380" y="140568"/>
                </a:lnTo>
                <a:lnTo>
                  <a:pt x="8730" y="152767"/>
                </a:lnTo>
                <a:lnTo>
                  <a:pt x="10583" y="165662"/>
                </a:lnTo>
                <a:lnTo>
                  <a:pt x="12770" y="179021"/>
                </a:lnTo>
                <a:lnTo>
                  <a:pt x="14228" y="191738"/>
                </a:lnTo>
                <a:lnTo>
                  <a:pt x="15200" y="204025"/>
                </a:lnTo>
                <a:lnTo>
                  <a:pt x="15849" y="216027"/>
                </a:lnTo>
                <a:lnTo>
                  <a:pt x="16568" y="236982"/>
                </a:lnTo>
                <a:lnTo>
                  <a:pt x="16760" y="246570"/>
                </a:lnTo>
                <a:lnTo>
                  <a:pt x="17841" y="256772"/>
                </a:lnTo>
                <a:lnTo>
                  <a:pt x="19514" y="267384"/>
                </a:lnTo>
                <a:lnTo>
                  <a:pt x="21582" y="278268"/>
                </a:lnTo>
                <a:lnTo>
                  <a:pt x="22960" y="288382"/>
                </a:lnTo>
                <a:lnTo>
                  <a:pt x="23879" y="297982"/>
                </a:lnTo>
                <a:lnTo>
                  <a:pt x="24900" y="315316"/>
                </a:lnTo>
                <a:lnTo>
                  <a:pt x="25354" y="329370"/>
                </a:lnTo>
                <a:lnTo>
                  <a:pt x="25669" y="369093"/>
                </a:lnTo>
                <a:lnTo>
                  <a:pt x="25714" y="421272"/>
                </a:lnTo>
                <a:lnTo>
                  <a:pt x="26668" y="429438"/>
                </a:lnTo>
                <a:lnTo>
                  <a:pt x="28256" y="437739"/>
                </a:lnTo>
                <a:lnTo>
                  <a:pt x="30267" y="446131"/>
                </a:lnTo>
                <a:lnTo>
                  <a:pt x="31608" y="453630"/>
                </a:lnTo>
                <a:lnTo>
                  <a:pt x="32502" y="460535"/>
                </a:lnTo>
                <a:lnTo>
                  <a:pt x="33495" y="472335"/>
                </a:lnTo>
                <a:lnTo>
                  <a:pt x="34133" y="490211"/>
                </a:lnTo>
                <a:lnTo>
                  <a:pt x="34290" y="608647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4"/>
          <p:cNvSpPr/>
          <p:nvPr/>
        </p:nvSpPr>
        <p:spPr>
          <a:xfrm>
            <a:off x="5763577" y="5229695"/>
            <a:ext cx="240028" cy="282423"/>
          </a:xfrm>
          <a:custGeom>
            <a:avLst/>
            <a:gdLst/>
            <a:ahLst/>
            <a:cxnLst/>
            <a:rect l="0" t="0" r="0" b="0"/>
            <a:pathLst>
              <a:path w="240028" h="282423">
                <a:moveTo>
                  <a:pt x="0" y="153834"/>
                </a:moveTo>
                <a:lnTo>
                  <a:pt x="0" y="149284"/>
                </a:lnTo>
                <a:lnTo>
                  <a:pt x="953" y="146991"/>
                </a:lnTo>
                <a:lnTo>
                  <a:pt x="5892" y="139212"/>
                </a:lnTo>
                <a:lnTo>
                  <a:pt x="8731" y="130875"/>
                </a:lnTo>
                <a:lnTo>
                  <a:pt x="15181" y="122373"/>
                </a:lnTo>
                <a:lnTo>
                  <a:pt x="20400" y="116674"/>
                </a:lnTo>
                <a:lnTo>
                  <a:pt x="22172" y="113821"/>
                </a:lnTo>
                <a:lnTo>
                  <a:pt x="25620" y="105255"/>
                </a:lnTo>
                <a:lnTo>
                  <a:pt x="29802" y="99541"/>
                </a:lnTo>
                <a:lnTo>
                  <a:pt x="34835" y="91287"/>
                </a:lnTo>
                <a:lnTo>
                  <a:pt x="37511" y="86419"/>
                </a:lnTo>
                <a:lnTo>
                  <a:pt x="41200" y="82221"/>
                </a:lnTo>
                <a:lnTo>
                  <a:pt x="45564" y="78469"/>
                </a:lnTo>
                <a:lnTo>
                  <a:pt x="50378" y="75016"/>
                </a:lnTo>
                <a:lnTo>
                  <a:pt x="53588" y="71762"/>
                </a:lnTo>
                <a:lnTo>
                  <a:pt x="55728" y="68639"/>
                </a:lnTo>
                <a:lnTo>
                  <a:pt x="57155" y="65605"/>
                </a:lnTo>
                <a:lnTo>
                  <a:pt x="60010" y="62630"/>
                </a:lnTo>
                <a:lnTo>
                  <a:pt x="63820" y="59694"/>
                </a:lnTo>
                <a:lnTo>
                  <a:pt x="68264" y="56785"/>
                </a:lnTo>
                <a:lnTo>
                  <a:pt x="75742" y="48471"/>
                </a:lnTo>
                <a:lnTo>
                  <a:pt x="79070" y="43588"/>
                </a:lnTo>
                <a:lnTo>
                  <a:pt x="83193" y="40332"/>
                </a:lnTo>
                <a:lnTo>
                  <a:pt x="87847" y="38161"/>
                </a:lnTo>
                <a:lnTo>
                  <a:pt x="92855" y="36714"/>
                </a:lnTo>
                <a:lnTo>
                  <a:pt x="98098" y="34796"/>
                </a:lnTo>
                <a:lnTo>
                  <a:pt x="103499" y="32566"/>
                </a:lnTo>
                <a:lnTo>
                  <a:pt x="109004" y="30126"/>
                </a:lnTo>
                <a:lnTo>
                  <a:pt x="113627" y="27547"/>
                </a:lnTo>
                <a:lnTo>
                  <a:pt x="117662" y="24876"/>
                </a:lnTo>
                <a:lnTo>
                  <a:pt x="121303" y="22142"/>
                </a:lnTo>
                <a:lnTo>
                  <a:pt x="127890" y="19104"/>
                </a:lnTo>
                <a:lnTo>
                  <a:pt x="134945" y="16802"/>
                </a:lnTo>
                <a:lnTo>
                  <a:pt x="139494" y="14855"/>
                </a:lnTo>
                <a:lnTo>
                  <a:pt x="149627" y="10151"/>
                </a:lnTo>
                <a:lnTo>
                  <a:pt x="160481" y="4885"/>
                </a:lnTo>
                <a:lnTo>
                  <a:pt x="165090" y="3100"/>
                </a:lnTo>
                <a:lnTo>
                  <a:pt x="169115" y="1910"/>
                </a:lnTo>
                <a:lnTo>
                  <a:pt x="176127" y="588"/>
                </a:lnTo>
                <a:lnTo>
                  <a:pt x="182419" y="0"/>
                </a:lnTo>
                <a:lnTo>
                  <a:pt x="184477" y="796"/>
                </a:lnTo>
                <a:lnTo>
                  <a:pt x="185850" y="2279"/>
                </a:lnTo>
                <a:lnTo>
                  <a:pt x="186765" y="4220"/>
                </a:lnTo>
                <a:lnTo>
                  <a:pt x="188328" y="5514"/>
                </a:lnTo>
                <a:lnTo>
                  <a:pt x="190321" y="6376"/>
                </a:lnTo>
                <a:lnTo>
                  <a:pt x="192604" y="6952"/>
                </a:lnTo>
                <a:lnTo>
                  <a:pt x="194125" y="8288"/>
                </a:lnTo>
                <a:lnTo>
                  <a:pt x="195139" y="10131"/>
                </a:lnTo>
                <a:lnTo>
                  <a:pt x="195815" y="12312"/>
                </a:lnTo>
                <a:lnTo>
                  <a:pt x="199107" y="17276"/>
                </a:lnTo>
                <a:lnTo>
                  <a:pt x="201318" y="19933"/>
                </a:lnTo>
                <a:lnTo>
                  <a:pt x="202792" y="22657"/>
                </a:lnTo>
                <a:lnTo>
                  <a:pt x="204430" y="28223"/>
                </a:lnTo>
                <a:lnTo>
                  <a:pt x="210238" y="36413"/>
                </a:lnTo>
                <a:lnTo>
                  <a:pt x="214454" y="41263"/>
                </a:lnTo>
                <a:lnTo>
                  <a:pt x="217264" y="46402"/>
                </a:lnTo>
                <a:lnTo>
                  <a:pt x="219138" y="51733"/>
                </a:lnTo>
                <a:lnTo>
                  <a:pt x="220387" y="57192"/>
                </a:lnTo>
                <a:lnTo>
                  <a:pt x="221775" y="65798"/>
                </a:lnTo>
                <a:lnTo>
                  <a:pt x="222145" y="69426"/>
                </a:lnTo>
                <a:lnTo>
                  <a:pt x="223344" y="74702"/>
                </a:lnTo>
                <a:lnTo>
                  <a:pt x="225096" y="81077"/>
                </a:lnTo>
                <a:lnTo>
                  <a:pt x="227217" y="88185"/>
                </a:lnTo>
                <a:lnTo>
                  <a:pt x="228630" y="93876"/>
                </a:lnTo>
                <a:lnTo>
                  <a:pt x="229573" y="98622"/>
                </a:lnTo>
                <a:lnTo>
                  <a:pt x="230201" y="102739"/>
                </a:lnTo>
                <a:lnTo>
                  <a:pt x="233439" y="109853"/>
                </a:lnTo>
                <a:lnTo>
                  <a:pt x="235636" y="113083"/>
                </a:lnTo>
                <a:lnTo>
                  <a:pt x="238077" y="119213"/>
                </a:lnTo>
                <a:lnTo>
                  <a:pt x="239162" y="126065"/>
                </a:lnTo>
                <a:lnTo>
                  <a:pt x="239451" y="130559"/>
                </a:lnTo>
                <a:lnTo>
                  <a:pt x="239773" y="139680"/>
                </a:lnTo>
                <a:lnTo>
                  <a:pt x="239954" y="150170"/>
                </a:lnTo>
                <a:lnTo>
                  <a:pt x="240027" y="178357"/>
                </a:lnTo>
                <a:lnTo>
                  <a:pt x="239075" y="183517"/>
                </a:lnTo>
                <a:lnTo>
                  <a:pt x="237489" y="188863"/>
                </a:lnTo>
                <a:lnTo>
                  <a:pt x="235478" y="194332"/>
                </a:lnTo>
                <a:lnTo>
                  <a:pt x="233245" y="202948"/>
                </a:lnTo>
                <a:lnTo>
                  <a:pt x="232649" y="206580"/>
                </a:lnTo>
                <a:lnTo>
                  <a:pt x="229447" y="213154"/>
                </a:lnTo>
                <a:lnTo>
                  <a:pt x="227260" y="216241"/>
                </a:lnTo>
                <a:lnTo>
                  <a:pt x="224829" y="222211"/>
                </a:lnTo>
                <a:lnTo>
                  <a:pt x="224181" y="225136"/>
                </a:lnTo>
                <a:lnTo>
                  <a:pt x="222797" y="227087"/>
                </a:lnTo>
                <a:lnTo>
                  <a:pt x="220921" y="228387"/>
                </a:lnTo>
                <a:lnTo>
                  <a:pt x="218719" y="229253"/>
                </a:lnTo>
                <a:lnTo>
                  <a:pt x="213731" y="232757"/>
                </a:lnTo>
                <a:lnTo>
                  <a:pt x="211067" y="235024"/>
                </a:lnTo>
                <a:lnTo>
                  <a:pt x="209292" y="237489"/>
                </a:lnTo>
                <a:lnTo>
                  <a:pt x="205840" y="245508"/>
                </a:lnTo>
                <a:lnTo>
                  <a:pt x="201657" y="251093"/>
                </a:lnTo>
                <a:lnTo>
                  <a:pt x="199208" y="252964"/>
                </a:lnTo>
                <a:lnTo>
                  <a:pt x="196623" y="254211"/>
                </a:lnTo>
                <a:lnTo>
                  <a:pt x="193947" y="255042"/>
                </a:lnTo>
                <a:lnTo>
                  <a:pt x="188434" y="258506"/>
                </a:lnTo>
                <a:lnTo>
                  <a:pt x="182808" y="263220"/>
                </a:lnTo>
                <a:lnTo>
                  <a:pt x="177133" y="268491"/>
                </a:lnTo>
                <a:lnTo>
                  <a:pt x="173334" y="270277"/>
                </a:lnTo>
                <a:lnTo>
                  <a:pt x="168896" y="271468"/>
                </a:lnTo>
                <a:lnTo>
                  <a:pt x="164032" y="272262"/>
                </a:lnTo>
                <a:lnTo>
                  <a:pt x="159838" y="272791"/>
                </a:lnTo>
                <a:lnTo>
                  <a:pt x="152637" y="273379"/>
                </a:lnTo>
                <a:lnTo>
                  <a:pt x="146261" y="273641"/>
                </a:lnTo>
                <a:lnTo>
                  <a:pt x="143227" y="273710"/>
                </a:lnTo>
                <a:lnTo>
                  <a:pt x="140252" y="274709"/>
                </a:lnTo>
                <a:lnTo>
                  <a:pt x="134407" y="278359"/>
                </a:lnTo>
                <a:lnTo>
                  <a:pt x="128634" y="280617"/>
                </a:lnTo>
                <a:lnTo>
                  <a:pt x="122893" y="281620"/>
                </a:lnTo>
                <a:lnTo>
                  <a:pt x="117167" y="282066"/>
                </a:lnTo>
                <a:lnTo>
                  <a:pt x="111447" y="282263"/>
                </a:lnTo>
                <a:lnTo>
                  <a:pt x="100014" y="282391"/>
                </a:lnTo>
                <a:lnTo>
                  <a:pt x="40005" y="282422"/>
                </a:lnTo>
                <a:lnTo>
                  <a:pt x="38100" y="281470"/>
                </a:lnTo>
                <a:lnTo>
                  <a:pt x="36830" y="279883"/>
                </a:lnTo>
                <a:lnTo>
                  <a:pt x="35983" y="277872"/>
                </a:lnTo>
                <a:lnTo>
                  <a:pt x="34466" y="276530"/>
                </a:lnTo>
                <a:lnTo>
                  <a:pt x="32503" y="275637"/>
                </a:lnTo>
                <a:lnTo>
                  <a:pt x="30241" y="275041"/>
                </a:lnTo>
                <a:lnTo>
                  <a:pt x="28733" y="273691"/>
                </a:lnTo>
                <a:lnTo>
                  <a:pt x="27728" y="271839"/>
                </a:lnTo>
                <a:lnTo>
                  <a:pt x="27058" y="269652"/>
                </a:lnTo>
                <a:lnTo>
                  <a:pt x="25659" y="268194"/>
                </a:lnTo>
                <a:lnTo>
                  <a:pt x="23773" y="267221"/>
                </a:lnTo>
                <a:lnTo>
                  <a:pt x="19139" y="266142"/>
                </a:lnTo>
                <a:lnTo>
                  <a:pt x="13904" y="265661"/>
                </a:lnTo>
                <a:lnTo>
                  <a:pt x="12127" y="264581"/>
                </a:lnTo>
                <a:lnTo>
                  <a:pt x="10942" y="262908"/>
                </a:lnTo>
                <a:lnTo>
                  <a:pt x="8573" y="256705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5"/>
          <p:cNvSpPr/>
          <p:nvPr/>
        </p:nvSpPr>
        <p:spPr>
          <a:xfrm>
            <a:off x="6089332" y="5452110"/>
            <a:ext cx="56297" cy="42715"/>
          </a:xfrm>
          <a:custGeom>
            <a:avLst/>
            <a:gdLst/>
            <a:ahLst/>
            <a:cxnLst/>
            <a:rect l="0" t="0" r="0" b="0"/>
            <a:pathLst>
              <a:path w="56297" h="42715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0"/>
                </a:lnTo>
                <a:lnTo>
                  <a:pt x="5892" y="22959"/>
                </a:lnTo>
                <a:lnTo>
                  <a:pt x="6785" y="25783"/>
                </a:lnTo>
                <a:lnTo>
                  <a:pt x="7381" y="28619"/>
                </a:lnTo>
                <a:lnTo>
                  <a:pt x="8731" y="31461"/>
                </a:lnTo>
                <a:lnTo>
                  <a:pt x="10583" y="34310"/>
                </a:lnTo>
                <a:lnTo>
                  <a:pt x="12770" y="37160"/>
                </a:lnTo>
                <a:lnTo>
                  <a:pt x="15181" y="39061"/>
                </a:lnTo>
                <a:lnTo>
                  <a:pt x="17741" y="40328"/>
                </a:lnTo>
                <a:lnTo>
                  <a:pt x="20400" y="41173"/>
                </a:lnTo>
                <a:lnTo>
                  <a:pt x="23125" y="41736"/>
                </a:lnTo>
                <a:lnTo>
                  <a:pt x="25894" y="42111"/>
                </a:lnTo>
                <a:lnTo>
                  <a:pt x="28693" y="42362"/>
                </a:lnTo>
                <a:lnTo>
                  <a:pt x="31511" y="42528"/>
                </a:lnTo>
                <a:lnTo>
                  <a:pt x="37182" y="42714"/>
                </a:lnTo>
                <a:lnTo>
                  <a:pt x="39076" y="41811"/>
                </a:lnTo>
                <a:lnTo>
                  <a:pt x="40338" y="40257"/>
                </a:lnTo>
                <a:lnTo>
                  <a:pt x="41180" y="38267"/>
                </a:lnTo>
                <a:lnTo>
                  <a:pt x="42693" y="36941"/>
                </a:lnTo>
                <a:lnTo>
                  <a:pt x="44655" y="36058"/>
                </a:lnTo>
                <a:lnTo>
                  <a:pt x="46915" y="35468"/>
                </a:lnTo>
                <a:lnTo>
                  <a:pt x="48421" y="34123"/>
                </a:lnTo>
                <a:lnTo>
                  <a:pt x="49426" y="32274"/>
                </a:lnTo>
                <a:lnTo>
                  <a:pt x="50095" y="30088"/>
                </a:lnTo>
                <a:lnTo>
                  <a:pt x="50542" y="27679"/>
                </a:lnTo>
                <a:lnTo>
                  <a:pt x="50840" y="25120"/>
                </a:lnTo>
                <a:lnTo>
                  <a:pt x="51038" y="22462"/>
                </a:lnTo>
                <a:lnTo>
                  <a:pt x="52123" y="20690"/>
                </a:lnTo>
                <a:lnTo>
                  <a:pt x="53799" y="19508"/>
                </a:lnTo>
                <a:lnTo>
                  <a:pt x="55868" y="18720"/>
                </a:lnTo>
                <a:lnTo>
                  <a:pt x="56296" y="18195"/>
                </a:lnTo>
                <a:lnTo>
                  <a:pt x="55628" y="17845"/>
                </a:lnTo>
                <a:lnTo>
                  <a:pt x="54230" y="17612"/>
                </a:lnTo>
                <a:lnTo>
                  <a:pt x="52346" y="17456"/>
                </a:lnTo>
                <a:lnTo>
                  <a:pt x="50137" y="17352"/>
                </a:lnTo>
                <a:lnTo>
                  <a:pt x="42863" y="17144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"/>
          <p:cNvSpPr/>
          <p:nvPr/>
        </p:nvSpPr>
        <p:spPr>
          <a:xfrm>
            <a:off x="6312217" y="5100637"/>
            <a:ext cx="51436" cy="460711"/>
          </a:xfrm>
          <a:custGeom>
            <a:avLst/>
            <a:gdLst/>
            <a:ahLst/>
            <a:cxnLst/>
            <a:rect l="0" t="0" r="0" b="0"/>
            <a:pathLst>
              <a:path w="51436" h="460711">
                <a:moveTo>
                  <a:pt x="0" y="0"/>
                </a:moveTo>
                <a:lnTo>
                  <a:pt x="0" y="254481"/>
                </a:lnTo>
                <a:lnTo>
                  <a:pt x="953" y="266809"/>
                </a:lnTo>
                <a:lnTo>
                  <a:pt x="2540" y="277885"/>
                </a:lnTo>
                <a:lnTo>
                  <a:pt x="4551" y="288127"/>
                </a:lnTo>
                <a:lnTo>
                  <a:pt x="9325" y="309666"/>
                </a:lnTo>
                <a:lnTo>
                  <a:pt x="11932" y="320744"/>
                </a:lnTo>
                <a:lnTo>
                  <a:pt x="13670" y="332892"/>
                </a:lnTo>
                <a:lnTo>
                  <a:pt x="14828" y="345753"/>
                </a:lnTo>
                <a:lnTo>
                  <a:pt x="15601" y="359090"/>
                </a:lnTo>
                <a:lnTo>
                  <a:pt x="17067" y="369885"/>
                </a:lnTo>
                <a:lnTo>
                  <a:pt x="18999" y="378988"/>
                </a:lnTo>
                <a:lnTo>
                  <a:pt x="21238" y="386961"/>
                </a:lnTo>
                <a:lnTo>
                  <a:pt x="22731" y="394182"/>
                </a:lnTo>
                <a:lnTo>
                  <a:pt x="23727" y="400900"/>
                </a:lnTo>
                <a:lnTo>
                  <a:pt x="24391" y="407284"/>
                </a:lnTo>
                <a:lnTo>
                  <a:pt x="26738" y="413445"/>
                </a:lnTo>
                <a:lnTo>
                  <a:pt x="30208" y="419458"/>
                </a:lnTo>
                <a:lnTo>
                  <a:pt x="34426" y="425371"/>
                </a:lnTo>
                <a:lnTo>
                  <a:pt x="37238" y="431218"/>
                </a:lnTo>
                <a:lnTo>
                  <a:pt x="39113" y="437021"/>
                </a:lnTo>
                <a:lnTo>
                  <a:pt x="40363" y="442795"/>
                </a:lnTo>
                <a:lnTo>
                  <a:pt x="41752" y="451751"/>
                </a:lnTo>
                <a:lnTo>
                  <a:pt x="42122" y="455472"/>
                </a:lnTo>
                <a:lnTo>
                  <a:pt x="43321" y="457953"/>
                </a:lnTo>
                <a:lnTo>
                  <a:pt x="45074" y="459607"/>
                </a:lnTo>
                <a:lnTo>
                  <a:pt x="47194" y="460710"/>
                </a:lnTo>
                <a:lnTo>
                  <a:pt x="48607" y="460492"/>
                </a:lnTo>
                <a:lnTo>
                  <a:pt x="49550" y="459395"/>
                </a:lnTo>
                <a:lnTo>
                  <a:pt x="51435" y="454342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7"/>
          <p:cNvSpPr/>
          <p:nvPr/>
        </p:nvSpPr>
        <p:spPr>
          <a:xfrm>
            <a:off x="6449377" y="5006340"/>
            <a:ext cx="240017" cy="514348"/>
          </a:xfrm>
          <a:custGeom>
            <a:avLst/>
            <a:gdLst/>
            <a:ahLst/>
            <a:cxnLst/>
            <a:rect l="0" t="0" r="0" b="0"/>
            <a:pathLst>
              <a:path w="240017" h="514348">
                <a:moveTo>
                  <a:pt x="60007" y="0"/>
                </a:moveTo>
                <a:lnTo>
                  <a:pt x="55457" y="4551"/>
                </a:lnTo>
                <a:lnTo>
                  <a:pt x="54116" y="7796"/>
                </a:lnTo>
                <a:lnTo>
                  <a:pt x="51277" y="20513"/>
                </a:lnTo>
                <a:lnTo>
                  <a:pt x="44827" y="32642"/>
                </a:lnTo>
                <a:lnTo>
                  <a:pt x="36882" y="52534"/>
                </a:lnTo>
                <a:lnTo>
                  <a:pt x="31315" y="64941"/>
                </a:lnTo>
                <a:lnTo>
                  <a:pt x="29449" y="72821"/>
                </a:lnTo>
                <a:lnTo>
                  <a:pt x="28205" y="81885"/>
                </a:lnTo>
                <a:lnTo>
                  <a:pt x="27376" y="91737"/>
                </a:lnTo>
                <a:lnTo>
                  <a:pt x="25871" y="101163"/>
                </a:lnTo>
                <a:lnTo>
                  <a:pt x="23915" y="110305"/>
                </a:lnTo>
                <a:lnTo>
                  <a:pt x="21659" y="119256"/>
                </a:lnTo>
                <a:lnTo>
                  <a:pt x="20154" y="128082"/>
                </a:lnTo>
                <a:lnTo>
                  <a:pt x="19151" y="136823"/>
                </a:lnTo>
                <a:lnTo>
                  <a:pt x="18482" y="145507"/>
                </a:lnTo>
                <a:lnTo>
                  <a:pt x="17084" y="154155"/>
                </a:lnTo>
                <a:lnTo>
                  <a:pt x="15200" y="162777"/>
                </a:lnTo>
                <a:lnTo>
                  <a:pt x="12990" y="171383"/>
                </a:lnTo>
                <a:lnTo>
                  <a:pt x="10565" y="179977"/>
                </a:lnTo>
                <a:lnTo>
                  <a:pt x="5331" y="197147"/>
                </a:lnTo>
                <a:lnTo>
                  <a:pt x="2369" y="211763"/>
                </a:lnTo>
                <a:lnTo>
                  <a:pt x="1053" y="224609"/>
                </a:lnTo>
                <a:lnTo>
                  <a:pt x="468" y="236669"/>
                </a:lnTo>
                <a:lnTo>
                  <a:pt x="208" y="248378"/>
                </a:lnTo>
                <a:lnTo>
                  <a:pt x="0" y="382873"/>
                </a:lnTo>
                <a:lnTo>
                  <a:pt x="2540" y="394321"/>
                </a:lnTo>
                <a:lnTo>
                  <a:pt x="11932" y="421743"/>
                </a:lnTo>
                <a:lnTo>
                  <a:pt x="15600" y="437169"/>
                </a:lnTo>
                <a:lnTo>
                  <a:pt x="18999" y="444487"/>
                </a:lnTo>
                <a:lnTo>
                  <a:pt x="26267" y="456502"/>
                </a:lnTo>
                <a:lnTo>
                  <a:pt x="31677" y="465780"/>
                </a:lnTo>
                <a:lnTo>
                  <a:pt x="37256" y="473078"/>
                </a:lnTo>
                <a:lnTo>
                  <a:pt x="42911" y="479497"/>
                </a:lnTo>
                <a:lnTo>
                  <a:pt x="45752" y="482542"/>
                </a:lnTo>
                <a:lnTo>
                  <a:pt x="48599" y="484572"/>
                </a:lnTo>
                <a:lnTo>
                  <a:pt x="54302" y="486828"/>
                </a:lnTo>
                <a:lnTo>
                  <a:pt x="56204" y="488381"/>
                </a:lnTo>
                <a:lnTo>
                  <a:pt x="57472" y="490370"/>
                </a:lnTo>
                <a:lnTo>
                  <a:pt x="58317" y="492648"/>
                </a:lnTo>
                <a:lnTo>
                  <a:pt x="59833" y="494167"/>
                </a:lnTo>
                <a:lnTo>
                  <a:pt x="61796" y="495180"/>
                </a:lnTo>
                <a:lnTo>
                  <a:pt x="66518" y="496305"/>
                </a:lnTo>
                <a:lnTo>
                  <a:pt x="71791" y="496805"/>
                </a:lnTo>
                <a:lnTo>
                  <a:pt x="77309" y="497027"/>
                </a:lnTo>
                <a:lnTo>
                  <a:pt x="80115" y="497086"/>
                </a:lnTo>
                <a:lnTo>
                  <a:pt x="82937" y="498079"/>
                </a:lnTo>
                <a:lnTo>
                  <a:pt x="88613" y="501721"/>
                </a:lnTo>
                <a:lnTo>
                  <a:pt x="94311" y="503974"/>
                </a:lnTo>
                <a:lnTo>
                  <a:pt x="97164" y="504575"/>
                </a:lnTo>
                <a:lnTo>
                  <a:pt x="101924" y="505928"/>
                </a:lnTo>
                <a:lnTo>
                  <a:pt x="114832" y="509972"/>
                </a:lnTo>
                <a:lnTo>
                  <a:pt x="120370" y="511431"/>
                </a:lnTo>
                <a:lnTo>
                  <a:pt x="125014" y="512404"/>
                </a:lnTo>
                <a:lnTo>
                  <a:pt x="129063" y="513052"/>
                </a:lnTo>
                <a:lnTo>
                  <a:pt x="136101" y="513773"/>
                </a:lnTo>
                <a:lnTo>
                  <a:pt x="142405" y="514094"/>
                </a:lnTo>
                <a:lnTo>
                  <a:pt x="148381" y="514236"/>
                </a:lnTo>
                <a:lnTo>
                  <a:pt x="174302" y="514347"/>
                </a:lnTo>
                <a:lnTo>
                  <a:pt x="178114" y="513395"/>
                </a:lnTo>
                <a:lnTo>
                  <a:pt x="182560" y="511808"/>
                </a:lnTo>
                <a:lnTo>
                  <a:pt x="187429" y="509798"/>
                </a:lnTo>
                <a:lnTo>
                  <a:pt x="191628" y="507505"/>
                </a:lnTo>
                <a:lnTo>
                  <a:pt x="198833" y="502417"/>
                </a:lnTo>
                <a:lnTo>
                  <a:pt x="203040" y="499728"/>
                </a:lnTo>
                <a:lnTo>
                  <a:pt x="207750" y="496982"/>
                </a:lnTo>
                <a:lnTo>
                  <a:pt x="212795" y="494198"/>
                </a:lnTo>
                <a:lnTo>
                  <a:pt x="217111" y="491391"/>
                </a:lnTo>
                <a:lnTo>
                  <a:pt x="224446" y="485731"/>
                </a:lnTo>
                <a:lnTo>
                  <a:pt x="230881" y="477500"/>
                </a:lnTo>
                <a:lnTo>
                  <a:pt x="235964" y="468445"/>
                </a:lnTo>
                <a:lnTo>
                  <a:pt x="238223" y="461245"/>
                </a:lnTo>
                <a:lnTo>
                  <a:pt x="239495" y="447286"/>
                </a:lnTo>
                <a:lnTo>
                  <a:pt x="239924" y="431393"/>
                </a:lnTo>
                <a:lnTo>
                  <a:pt x="240016" y="409928"/>
                </a:lnTo>
                <a:lnTo>
                  <a:pt x="237484" y="400947"/>
                </a:lnTo>
                <a:lnTo>
                  <a:pt x="235475" y="395886"/>
                </a:lnTo>
                <a:lnTo>
                  <a:pt x="233183" y="392511"/>
                </a:lnTo>
                <a:lnTo>
                  <a:pt x="230703" y="390261"/>
                </a:lnTo>
                <a:lnTo>
                  <a:pt x="228097" y="388762"/>
                </a:lnTo>
                <a:lnTo>
                  <a:pt x="226360" y="385857"/>
                </a:lnTo>
                <a:lnTo>
                  <a:pt x="224430" y="377549"/>
                </a:lnTo>
                <a:lnTo>
                  <a:pt x="222962" y="374572"/>
                </a:lnTo>
                <a:lnTo>
                  <a:pt x="221032" y="372587"/>
                </a:lnTo>
                <a:lnTo>
                  <a:pt x="218791" y="371263"/>
                </a:lnTo>
                <a:lnTo>
                  <a:pt x="217299" y="369429"/>
                </a:lnTo>
                <a:lnTo>
                  <a:pt x="216303" y="367254"/>
                </a:lnTo>
                <a:lnTo>
                  <a:pt x="215640" y="364850"/>
                </a:lnTo>
                <a:lnTo>
                  <a:pt x="214245" y="363249"/>
                </a:lnTo>
                <a:lnTo>
                  <a:pt x="212362" y="362180"/>
                </a:lnTo>
                <a:lnTo>
                  <a:pt x="210155" y="361469"/>
                </a:lnTo>
                <a:lnTo>
                  <a:pt x="205162" y="358137"/>
                </a:lnTo>
                <a:lnTo>
                  <a:pt x="199769" y="353482"/>
                </a:lnTo>
                <a:lnTo>
                  <a:pt x="194196" y="348238"/>
                </a:lnTo>
                <a:lnTo>
                  <a:pt x="185704" y="339930"/>
                </a:lnTo>
                <a:lnTo>
                  <a:pt x="182857" y="338063"/>
                </a:lnTo>
                <a:lnTo>
                  <a:pt x="177155" y="335987"/>
                </a:lnTo>
                <a:lnTo>
                  <a:pt x="171446" y="335065"/>
                </a:lnTo>
                <a:lnTo>
                  <a:pt x="165733" y="334655"/>
                </a:lnTo>
                <a:lnTo>
                  <a:pt x="160019" y="334473"/>
                </a:lnTo>
                <a:lnTo>
                  <a:pt x="117262" y="334328"/>
                </a:lnTo>
                <a:lnTo>
                  <a:pt x="114370" y="335280"/>
                </a:lnTo>
                <a:lnTo>
                  <a:pt x="108616" y="338879"/>
                </a:lnTo>
                <a:lnTo>
                  <a:pt x="102884" y="341112"/>
                </a:lnTo>
                <a:lnTo>
                  <a:pt x="100022" y="341708"/>
                </a:lnTo>
                <a:lnTo>
                  <a:pt x="94301" y="344910"/>
                </a:lnTo>
                <a:lnTo>
                  <a:pt x="88585" y="349509"/>
                </a:lnTo>
                <a:lnTo>
                  <a:pt x="82869" y="354727"/>
                </a:lnTo>
                <a:lnTo>
                  <a:pt x="80963" y="357452"/>
                </a:lnTo>
                <a:lnTo>
                  <a:pt x="77329" y="365838"/>
                </a:lnTo>
                <a:lnTo>
                  <a:pt x="70643" y="375308"/>
                </a:lnTo>
                <a:lnTo>
                  <a:pt x="65370" y="384608"/>
                </a:lnTo>
                <a:lnTo>
                  <a:pt x="62391" y="395092"/>
                </a:lnTo>
                <a:lnTo>
                  <a:pt x="61596" y="400554"/>
                </a:lnTo>
                <a:lnTo>
                  <a:pt x="58173" y="409164"/>
                </a:lnTo>
                <a:lnTo>
                  <a:pt x="54430" y="416166"/>
                </a:lnTo>
                <a:lnTo>
                  <a:pt x="52766" y="422452"/>
                </a:lnTo>
                <a:lnTo>
                  <a:pt x="51698" y="435202"/>
                </a:lnTo>
                <a:lnTo>
                  <a:pt x="51487" y="452537"/>
                </a:lnTo>
                <a:lnTo>
                  <a:pt x="51438" y="474239"/>
                </a:lnTo>
                <a:lnTo>
                  <a:pt x="52390" y="476180"/>
                </a:lnTo>
                <a:lnTo>
                  <a:pt x="53976" y="477473"/>
                </a:lnTo>
                <a:lnTo>
                  <a:pt x="55987" y="478335"/>
                </a:lnTo>
                <a:lnTo>
                  <a:pt x="57327" y="477957"/>
                </a:lnTo>
                <a:lnTo>
                  <a:pt x="58221" y="476754"/>
                </a:lnTo>
                <a:lnTo>
                  <a:pt x="60007" y="471487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8"/>
          <p:cNvSpPr/>
          <p:nvPr/>
        </p:nvSpPr>
        <p:spPr>
          <a:xfrm>
            <a:off x="6732269" y="5040629"/>
            <a:ext cx="239997" cy="480058"/>
          </a:xfrm>
          <a:custGeom>
            <a:avLst/>
            <a:gdLst/>
            <a:ahLst/>
            <a:cxnLst/>
            <a:rect l="0" t="0" r="0" b="0"/>
            <a:pathLst>
              <a:path w="239997" h="480058">
                <a:moveTo>
                  <a:pt x="77153" y="0"/>
                </a:moveTo>
                <a:lnTo>
                  <a:pt x="68052" y="9103"/>
                </a:lnTo>
                <a:lnTo>
                  <a:pt x="65370" y="13689"/>
                </a:lnTo>
                <a:lnTo>
                  <a:pt x="60645" y="28292"/>
                </a:lnTo>
                <a:lnTo>
                  <a:pt x="48286" y="49857"/>
                </a:lnTo>
                <a:lnTo>
                  <a:pt x="42733" y="63117"/>
                </a:lnTo>
                <a:lnTo>
                  <a:pt x="37090" y="77582"/>
                </a:lnTo>
                <a:lnTo>
                  <a:pt x="31408" y="90361"/>
                </a:lnTo>
                <a:lnTo>
                  <a:pt x="22853" y="108266"/>
                </a:lnTo>
                <a:lnTo>
                  <a:pt x="14286" y="125636"/>
                </a:lnTo>
                <a:lnTo>
                  <a:pt x="11112" y="139659"/>
                </a:lnTo>
                <a:lnTo>
                  <a:pt x="10265" y="147398"/>
                </a:lnTo>
                <a:lnTo>
                  <a:pt x="9702" y="155416"/>
                </a:lnTo>
                <a:lnTo>
                  <a:pt x="9325" y="163618"/>
                </a:lnTo>
                <a:lnTo>
                  <a:pt x="9075" y="171944"/>
                </a:lnTo>
                <a:lnTo>
                  <a:pt x="6256" y="186275"/>
                </a:lnTo>
                <a:lnTo>
                  <a:pt x="2781" y="199946"/>
                </a:lnTo>
                <a:lnTo>
                  <a:pt x="1854" y="207593"/>
                </a:lnTo>
                <a:lnTo>
                  <a:pt x="1237" y="215548"/>
                </a:lnTo>
                <a:lnTo>
                  <a:pt x="824" y="223709"/>
                </a:lnTo>
                <a:lnTo>
                  <a:pt x="367" y="240396"/>
                </a:lnTo>
                <a:lnTo>
                  <a:pt x="33" y="279566"/>
                </a:lnTo>
                <a:lnTo>
                  <a:pt x="0" y="379193"/>
                </a:lnTo>
                <a:lnTo>
                  <a:pt x="2541" y="387923"/>
                </a:lnTo>
                <a:lnTo>
                  <a:pt x="6844" y="397201"/>
                </a:lnTo>
                <a:lnTo>
                  <a:pt x="13670" y="407779"/>
                </a:lnTo>
                <a:lnTo>
                  <a:pt x="15601" y="413963"/>
                </a:lnTo>
                <a:lnTo>
                  <a:pt x="16688" y="422799"/>
                </a:lnTo>
                <a:lnTo>
                  <a:pt x="17793" y="424742"/>
                </a:lnTo>
                <a:lnTo>
                  <a:pt x="19482" y="426036"/>
                </a:lnTo>
                <a:lnTo>
                  <a:pt x="21561" y="426900"/>
                </a:lnTo>
                <a:lnTo>
                  <a:pt x="22947" y="429380"/>
                </a:lnTo>
                <a:lnTo>
                  <a:pt x="24486" y="437216"/>
                </a:lnTo>
                <a:lnTo>
                  <a:pt x="25849" y="440067"/>
                </a:lnTo>
                <a:lnTo>
                  <a:pt x="27710" y="441968"/>
                </a:lnTo>
                <a:lnTo>
                  <a:pt x="32318" y="445033"/>
                </a:lnTo>
                <a:lnTo>
                  <a:pt x="37541" y="449570"/>
                </a:lnTo>
                <a:lnTo>
                  <a:pt x="43038" y="454762"/>
                </a:lnTo>
                <a:lnTo>
                  <a:pt x="62875" y="474370"/>
                </a:lnTo>
                <a:lnTo>
                  <a:pt x="65730" y="476267"/>
                </a:lnTo>
                <a:lnTo>
                  <a:pt x="71441" y="478375"/>
                </a:lnTo>
                <a:lnTo>
                  <a:pt x="77154" y="479311"/>
                </a:lnTo>
                <a:lnTo>
                  <a:pt x="82869" y="479728"/>
                </a:lnTo>
                <a:lnTo>
                  <a:pt x="88583" y="479913"/>
                </a:lnTo>
                <a:lnTo>
                  <a:pt x="122520" y="480057"/>
                </a:lnTo>
                <a:lnTo>
                  <a:pt x="125495" y="479106"/>
                </a:lnTo>
                <a:lnTo>
                  <a:pt x="131341" y="475509"/>
                </a:lnTo>
                <a:lnTo>
                  <a:pt x="137114" y="473275"/>
                </a:lnTo>
                <a:lnTo>
                  <a:pt x="139987" y="472679"/>
                </a:lnTo>
                <a:lnTo>
                  <a:pt x="141902" y="471329"/>
                </a:lnTo>
                <a:lnTo>
                  <a:pt x="143179" y="469478"/>
                </a:lnTo>
                <a:lnTo>
                  <a:pt x="144030" y="467290"/>
                </a:lnTo>
                <a:lnTo>
                  <a:pt x="146503" y="465832"/>
                </a:lnTo>
                <a:lnTo>
                  <a:pt x="150056" y="464860"/>
                </a:lnTo>
                <a:lnTo>
                  <a:pt x="154330" y="464212"/>
                </a:lnTo>
                <a:lnTo>
                  <a:pt x="157180" y="462827"/>
                </a:lnTo>
                <a:lnTo>
                  <a:pt x="159080" y="460952"/>
                </a:lnTo>
                <a:lnTo>
                  <a:pt x="160345" y="458749"/>
                </a:lnTo>
                <a:lnTo>
                  <a:pt x="162142" y="457281"/>
                </a:lnTo>
                <a:lnTo>
                  <a:pt x="164292" y="456302"/>
                </a:lnTo>
                <a:lnTo>
                  <a:pt x="166678" y="455649"/>
                </a:lnTo>
                <a:lnTo>
                  <a:pt x="171870" y="452383"/>
                </a:lnTo>
                <a:lnTo>
                  <a:pt x="177352" y="447757"/>
                </a:lnTo>
                <a:lnTo>
                  <a:pt x="182963" y="442526"/>
                </a:lnTo>
                <a:lnTo>
                  <a:pt x="185794" y="440750"/>
                </a:lnTo>
                <a:lnTo>
                  <a:pt x="191478" y="438777"/>
                </a:lnTo>
                <a:lnTo>
                  <a:pt x="197179" y="435360"/>
                </a:lnTo>
                <a:lnTo>
                  <a:pt x="200033" y="433115"/>
                </a:lnTo>
                <a:lnTo>
                  <a:pt x="201936" y="430666"/>
                </a:lnTo>
                <a:lnTo>
                  <a:pt x="203204" y="428081"/>
                </a:lnTo>
                <a:lnTo>
                  <a:pt x="204050" y="425405"/>
                </a:lnTo>
                <a:lnTo>
                  <a:pt x="205566" y="423621"/>
                </a:lnTo>
                <a:lnTo>
                  <a:pt x="207529" y="422432"/>
                </a:lnTo>
                <a:lnTo>
                  <a:pt x="209790" y="421639"/>
                </a:lnTo>
                <a:lnTo>
                  <a:pt x="211298" y="420158"/>
                </a:lnTo>
                <a:lnTo>
                  <a:pt x="212304" y="418218"/>
                </a:lnTo>
                <a:lnTo>
                  <a:pt x="212973" y="415972"/>
                </a:lnTo>
                <a:lnTo>
                  <a:pt x="216258" y="410937"/>
                </a:lnTo>
                <a:lnTo>
                  <a:pt x="223462" y="402747"/>
                </a:lnTo>
                <a:lnTo>
                  <a:pt x="226127" y="399943"/>
                </a:lnTo>
                <a:lnTo>
                  <a:pt x="227904" y="397122"/>
                </a:lnTo>
                <a:lnTo>
                  <a:pt x="229878" y="391446"/>
                </a:lnTo>
                <a:lnTo>
                  <a:pt x="231357" y="389552"/>
                </a:lnTo>
                <a:lnTo>
                  <a:pt x="233296" y="388289"/>
                </a:lnTo>
                <a:lnTo>
                  <a:pt x="235541" y="387447"/>
                </a:lnTo>
                <a:lnTo>
                  <a:pt x="237038" y="385933"/>
                </a:lnTo>
                <a:lnTo>
                  <a:pt x="238035" y="383972"/>
                </a:lnTo>
                <a:lnTo>
                  <a:pt x="239144" y="379252"/>
                </a:lnTo>
                <a:lnTo>
                  <a:pt x="239913" y="365656"/>
                </a:lnTo>
                <a:lnTo>
                  <a:pt x="239996" y="357157"/>
                </a:lnTo>
                <a:lnTo>
                  <a:pt x="239055" y="355262"/>
                </a:lnTo>
                <a:lnTo>
                  <a:pt x="237475" y="353999"/>
                </a:lnTo>
                <a:lnTo>
                  <a:pt x="235470" y="353157"/>
                </a:lnTo>
                <a:lnTo>
                  <a:pt x="234132" y="351644"/>
                </a:lnTo>
                <a:lnTo>
                  <a:pt x="233241" y="349681"/>
                </a:lnTo>
                <a:lnTo>
                  <a:pt x="232646" y="347421"/>
                </a:lnTo>
                <a:lnTo>
                  <a:pt x="231298" y="345914"/>
                </a:lnTo>
                <a:lnTo>
                  <a:pt x="229446" y="344910"/>
                </a:lnTo>
                <a:lnTo>
                  <a:pt x="227259" y="344240"/>
                </a:lnTo>
                <a:lnTo>
                  <a:pt x="225801" y="342841"/>
                </a:lnTo>
                <a:lnTo>
                  <a:pt x="224829" y="340956"/>
                </a:lnTo>
                <a:lnTo>
                  <a:pt x="224182" y="338747"/>
                </a:lnTo>
                <a:lnTo>
                  <a:pt x="222797" y="337274"/>
                </a:lnTo>
                <a:lnTo>
                  <a:pt x="220922" y="336292"/>
                </a:lnTo>
                <a:lnTo>
                  <a:pt x="218719" y="335638"/>
                </a:lnTo>
                <a:lnTo>
                  <a:pt x="217250" y="334249"/>
                </a:lnTo>
                <a:lnTo>
                  <a:pt x="216271" y="332370"/>
                </a:lnTo>
                <a:lnTo>
                  <a:pt x="215619" y="330165"/>
                </a:lnTo>
                <a:lnTo>
                  <a:pt x="214231" y="328695"/>
                </a:lnTo>
                <a:lnTo>
                  <a:pt x="212354" y="327716"/>
                </a:lnTo>
                <a:lnTo>
                  <a:pt x="207727" y="326627"/>
                </a:lnTo>
                <a:lnTo>
                  <a:pt x="202496" y="326143"/>
                </a:lnTo>
                <a:lnTo>
                  <a:pt x="196997" y="325928"/>
                </a:lnTo>
                <a:lnTo>
                  <a:pt x="188544" y="325807"/>
                </a:lnTo>
                <a:lnTo>
                  <a:pt x="144067" y="325756"/>
                </a:lnTo>
                <a:lnTo>
                  <a:pt x="141765" y="326708"/>
                </a:lnTo>
                <a:lnTo>
                  <a:pt x="140230" y="328296"/>
                </a:lnTo>
                <a:lnTo>
                  <a:pt x="139207" y="330307"/>
                </a:lnTo>
                <a:lnTo>
                  <a:pt x="136620" y="331647"/>
                </a:lnTo>
                <a:lnTo>
                  <a:pt x="132990" y="332541"/>
                </a:lnTo>
                <a:lnTo>
                  <a:pt x="128665" y="333137"/>
                </a:lnTo>
                <a:lnTo>
                  <a:pt x="125782" y="334486"/>
                </a:lnTo>
                <a:lnTo>
                  <a:pt x="123860" y="336339"/>
                </a:lnTo>
                <a:lnTo>
                  <a:pt x="120772" y="340937"/>
                </a:lnTo>
                <a:lnTo>
                  <a:pt x="113679" y="348881"/>
                </a:lnTo>
                <a:lnTo>
                  <a:pt x="108309" y="354449"/>
                </a:lnTo>
                <a:lnTo>
                  <a:pt x="105543" y="356314"/>
                </a:lnTo>
                <a:lnTo>
                  <a:pt x="99931" y="358387"/>
                </a:lnTo>
                <a:lnTo>
                  <a:pt x="98054" y="359892"/>
                </a:lnTo>
                <a:lnTo>
                  <a:pt x="96801" y="361848"/>
                </a:lnTo>
                <a:lnTo>
                  <a:pt x="95411" y="366562"/>
                </a:lnTo>
                <a:lnTo>
                  <a:pt x="94792" y="371832"/>
                </a:lnTo>
                <a:lnTo>
                  <a:pt x="93675" y="373618"/>
                </a:lnTo>
                <a:lnTo>
                  <a:pt x="91978" y="374809"/>
                </a:lnTo>
                <a:lnTo>
                  <a:pt x="89893" y="375603"/>
                </a:lnTo>
                <a:lnTo>
                  <a:pt x="88504" y="377084"/>
                </a:lnTo>
                <a:lnTo>
                  <a:pt x="87579" y="379025"/>
                </a:lnTo>
                <a:lnTo>
                  <a:pt x="86549" y="383721"/>
                </a:lnTo>
                <a:lnTo>
                  <a:pt x="85834" y="397300"/>
                </a:lnTo>
                <a:lnTo>
                  <a:pt x="85727" y="431484"/>
                </a:lnTo>
                <a:lnTo>
                  <a:pt x="86679" y="433388"/>
                </a:lnTo>
                <a:lnTo>
                  <a:pt x="88266" y="434658"/>
                </a:lnTo>
                <a:lnTo>
                  <a:pt x="94298" y="437198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9"/>
          <p:cNvSpPr/>
          <p:nvPr/>
        </p:nvSpPr>
        <p:spPr>
          <a:xfrm>
            <a:off x="5909309" y="2245995"/>
            <a:ext cx="205634" cy="360043"/>
          </a:xfrm>
          <a:custGeom>
            <a:avLst/>
            <a:gdLst/>
            <a:ahLst/>
            <a:cxnLst/>
            <a:rect l="0" t="0" r="0" b="0"/>
            <a:pathLst>
              <a:path w="205634" h="360043">
                <a:moveTo>
                  <a:pt x="51436" y="0"/>
                </a:moveTo>
                <a:lnTo>
                  <a:pt x="39504" y="0"/>
                </a:lnTo>
                <a:lnTo>
                  <a:pt x="37766" y="952"/>
                </a:lnTo>
                <a:lnTo>
                  <a:pt x="36608" y="2540"/>
                </a:lnTo>
                <a:lnTo>
                  <a:pt x="35835" y="4550"/>
                </a:lnTo>
                <a:lnTo>
                  <a:pt x="30197" y="11931"/>
                </a:lnTo>
                <a:lnTo>
                  <a:pt x="28704" y="14622"/>
                </a:lnTo>
                <a:lnTo>
                  <a:pt x="25650" y="22959"/>
                </a:lnTo>
                <a:lnTo>
                  <a:pt x="21560" y="28619"/>
                </a:lnTo>
                <a:lnTo>
                  <a:pt x="19108" y="39389"/>
                </a:lnTo>
                <a:lnTo>
                  <a:pt x="18453" y="46262"/>
                </a:lnTo>
                <a:lnTo>
                  <a:pt x="15187" y="56438"/>
                </a:lnTo>
                <a:lnTo>
                  <a:pt x="12982" y="60485"/>
                </a:lnTo>
                <a:lnTo>
                  <a:pt x="10533" y="70062"/>
                </a:lnTo>
                <a:lnTo>
                  <a:pt x="8491" y="80668"/>
                </a:lnTo>
                <a:lnTo>
                  <a:pt x="4409" y="91733"/>
                </a:lnTo>
                <a:lnTo>
                  <a:pt x="2939" y="98302"/>
                </a:lnTo>
                <a:lnTo>
                  <a:pt x="1960" y="105540"/>
                </a:lnTo>
                <a:lnTo>
                  <a:pt x="1307" y="113222"/>
                </a:lnTo>
                <a:lnTo>
                  <a:pt x="871" y="120249"/>
                </a:lnTo>
                <a:lnTo>
                  <a:pt x="388" y="133136"/>
                </a:lnTo>
                <a:lnTo>
                  <a:pt x="77" y="162823"/>
                </a:lnTo>
                <a:lnTo>
                  <a:pt x="0" y="290161"/>
                </a:lnTo>
                <a:lnTo>
                  <a:pt x="953" y="293453"/>
                </a:lnTo>
                <a:lnTo>
                  <a:pt x="2541" y="295648"/>
                </a:lnTo>
                <a:lnTo>
                  <a:pt x="4552" y="297111"/>
                </a:lnTo>
                <a:lnTo>
                  <a:pt x="5892" y="299039"/>
                </a:lnTo>
                <a:lnTo>
                  <a:pt x="8731" y="306303"/>
                </a:lnTo>
                <a:lnTo>
                  <a:pt x="12771" y="311712"/>
                </a:lnTo>
                <a:lnTo>
                  <a:pt x="17742" y="317291"/>
                </a:lnTo>
                <a:lnTo>
                  <a:pt x="20401" y="320112"/>
                </a:lnTo>
                <a:lnTo>
                  <a:pt x="22173" y="322945"/>
                </a:lnTo>
                <a:lnTo>
                  <a:pt x="24143" y="328634"/>
                </a:lnTo>
                <a:lnTo>
                  <a:pt x="25620" y="330531"/>
                </a:lnTo>
                <a:lnTo>
                  <a:pt x="27558" y="331797"/>
                </a:lnTo>
                <a:lnTo>
                  <a:pt x="29802" y="332640"/>
                </a:lnTo>
                <a:lnTo>
                  <a:pt x="31298" y="334155"/>
                </a:lnTo>
                <a:lnTo>
                  <a:pt x="32296" y="336117"/>
                </a:lnTo>
                <a:lnTo>
                  <a:pt x="32960" y="338378"/>
                </a:lnTo>
                <a:lnTo>
                  <a:pt x="35309" y="340838"/>
                </a:lnTo>
                <a:lnTo>
                  <a:pt x="38780" y="343430"/>
                </a:lnTo>
                <a:lnTo>
                  <a:pt x="42998" y="346111"/>
                </a:lnTo>
                <a:lnTo>
                  <a:pt x="46763" y="347898"/>
                </a:lnTo>
                <a:lnTo>
                  <a:pt x="50226" y="349089"/>
                </a:lnTo>
                <a:lnTo>
                  <a:pt x="56613" y="350413"/>
                </a:lnTo>
                <a:lnTo>
                  <a:pt x="62627" y="351001"/>
                </a:lnTo>
                <a:lnTo>
                  <a:pt x="64611" y="352111"/>
                </a:lnTo>
                <a:lnTo>
                  <a:pt x="65935" y="353803"/>
                </a:lnTo>
                <a:lnTo>
                  <a:pt x="66816" y="355883"/>
                </a:lnTo>
                <a:lnTo>
                  <a:pt x="68357" y="357270"/>
                </a:lnTo>
                <a:lnTo>
                  <a:pt x="70336" y="358195"/>
                </a:lnTo>
                <a:lnTo>
                  <a:pt x="75076" y="359223"/>
                </a:lnTo>
                <a:lnTo>
                  <a:pt x="80358" y="359679"/>
                </a:lnTo>
                <a:lnTo>
                  <a:pt x="85880" y="359882"/>
                </a:lnTo>
                <a:lnTo>
                  <a:pt x="97186" y="360012"/>
                </a:lnTo>
                <a:lnTo>
                  <a:pt x="114303" y="360042"/>
                </a:lnTo>
                <a:lnTo>
                  <a:pt x="116208" y="359090"/>
                </a:lnTo>
                <a:lnTo>
                  <a:pt x="117477" y="357503"/>
                </a:lnTo>
                <a:lnTo>
                  <a:pt x="118323" y="355493"/>
                </a:lnTo>
                <a:lnTo>
                  <a:pt x="119840" y="354153"/>
                </a:lnTo>
                <a:lnTo>
                  <a:pt x="121803" y="353259"/>
                </a:lnTo>
                <a:lnTo>
                  <a:pt x="124065" y="352664"/>
                </a:lnTo>
                <a:lnTo>
                  <a:pt x="129118" y="349462"/>
                </a:lnTo>
                <a:lnTo>
                  <a:pt x="131799" y="347274"/>
                </a:lnTo>
                <a:lnTo>
                  <a:pt x="134539" y="345816"/>
                </a:lnTo>
                <a:lnTo>
                  <a:pt x="140123" y="344196"/>
                </a:lnTo>
                <a:lnTo>
                  <a:pt x="145779" y="340936"/>
                </a:lnTo>
                <a:lnTo>
                  <a:pt x="148622" y="338733"/>
                </a:lnTo>
                <a:lnTo>
                  <a:pt x="152421" y="336312"/>
                </a:lnTo>
                <a:lnTo>
                  <a:pt x="156859" y="333745"/>
                </a:lnTo>
                <a:lnTo>
                  <a:pt x="161723" y="331082"/>
                </a:lnTo>
                <a:lnTo>
                  <a:pt x="164965" y="328353"/>
                </a:lnTo>
                <a:lnTo>
                  <a:pt x="167127" y="325582"/>
                </a:lnTo>
                <a:lnTo>
                  <a:pt x="168568" y="322782"/>
                </a:lnTo>
                <a:lnTo>
                  <a:pt x="170481" y="320915"/>
                </a:lnTo>
                <a:lnTo>
                  <a:pt x="172709" y="319671"/>
                </a:lnTo>
                <a:lnTo>
                  <a:pt x="175147" y="318841"/>
                </a:lnTo>
                <a:lnTo>
                  <a:pt x="180396" y="315380"/>
                </a:lnTo>
                <a:lnTo>
                  <a:pt x="183129" y="313123"/>
                </a:lnTo>
                <a:lnTo>
                  <a:pt x="184951" y="310666"/>
                </a:lnTo>
                <a:lnTo>
                  <a:pt x="188468" y="302657"/>
                </a:lnTo>
                <a:lnTo>
                  <a:pt x="194167" y="294252"/>
                </a:lnTo>
                <a:lnTo>
                  <a:pt x="195834" y="288576"/>
                </a:lnTo>
                <a:lnTo>
                  <a:pt x="196773" y="280025"/>
                </a:lnTo>
                <a:lnTo>
                  <a:pt x="197857" y="277171"/>
                </a:lnTo>
                <a:lnTo>
                  <a:pt x="202981" y="268603"/>
                </a:lnTo>
                <a:lnTo>
                  <a:pt x="204514" y="262889"/>
                </a:lnTo>
                <a:lnTo>
                  <a:pt x="205377" y="254317"/>
                </a:lnTo>
                <a:lnTo>
                  <a:pt x="205633" y="245744"/>
                </a:lnTo>
                <a:lnTo>
                  <a:pt x="204717" y="243840"/>
                </a:lnTo>
                <a:lnTo>
                  <a:pt x="203153" y="242569"/>
                </a:lnTo>
                <a:lnTo>
                  <a:pt x="201158" y="241723"/>
                </a:lnTo>
                <a:lnTo>
                  <a:pt x="196402" y="240782"/>
                </a:lnTo>
                <a:lnTo>
                  <a:pt x="193799" y="240531"/>
                </a:lnTo>
                <a:lnTo>
                  <a:pt x="192065" y="239412"/>
                </a:lnTo>
                <a:lnTo>
                  <a:pt x="190909" y="237713"/>
                </a:lnTo>
                <a:lnTo>
                  <a:pt x="190138" y="235627"/>
                </a:lnTo>
                <a:lnTo>
                  <a:pt x="188671" y="234237"/>
                </a:lnTo>
                <a:lnTo>
                  <a:pt x="186740" y="233311"/>
                </a:lnTo>
                <a:lnTo>
                  <a:pt x="182056" y="232281"/>
                </a:lnTo>
                <a:lnTo>
                  <a:pt x="176799" y="231823"/>
                </a:lnTo>
                <a:lnTo>
                  <a:pt x="171288" y="231620"/>
                </a:lnTo>
                <a:lnTo>
                  <a:pt x="159988" y="231489"/>
                </a:lnTo>
                <a:lnTo>
                  <a:pt x="125730" y="231457"/>
                </a:lnTo>
                <a:lnTo>
                  <a:pt x="123825" y="232410"/>
                </a:lnTo>
                <a:lnTo>
                  <a:pt x="122555" y="233997"/>
                </a:lnTo>
                <a:lnTo>
                  <a:pt x="121709" y="236008"/>
                </a:lnTo>
                <a:lnTo>
                  <a:pt x="120192" y="237348"/>
                </a:lnTo>
                <a:lnTo>
                  <a:pt x="118228" y="238242"/>
                </a:lnTo>
                <a:lnTo>
                  <a:pt x="115966" y="238838"/>
                </a:lnTo>
                <a:lnTo>
                  <a:pt x="110913" y="242040"/>
                </a:lnTo>
                <a:lnTo>
                  <a:pt x="108232" y="244227"/>
                </a:lnTo>
                <a:lnTo>
                  <a:pt x="106445" y="246638"/>
                </a:lnTo>
                <a:lnTo>
                  <a:pt x="104459" y="251857"/>
                </a:lnTo>
                <a:lnTo>
                  <a:pt x="102977" y="253629"/>
                </a:lnTo>
                <a:lnTo>
                  <a:pt x="101036" y="254811"/>
                </a:lnTo>
                <a:lnTo>
                  <a:pt x="98790" y="255599"/>
                </a:lnTo>
                <a:lnTo>
                  <a:pt x="97293" y="257077"/>
                </a:lnTo>
                <a:lnTo>
                  <a:pt x="96294" y="259014"/>
                </a:lnTo>
                <a:lnTo>
                  <a:pt x="95629" y="261259"/>
                </a:lnTo>
                <a:lnTo>
                  <a:pt x="92349" y="266292"/>
                </a:lnTo>
                <a:lnTo>
                  <a:pt x="90141" y="268968"/>
                </a:lnTo>
                <a:lnTo>
                  <a:pt x="88670" y="271704"/>
                </a:lnTo>
                <a:lnTo>
                  <a:pt x="87034" y="277285"/>
                </a:lnTo>
                <a:lnTo>
                  <a:pt x="86113" y="285782"/>
                </a:lnTo>
                <a:lnTo>
                  <a:pt x="85031" y="287676"/>
                </a:lnTo>
                <a:lnTo>
                  <a:pt x="83358" y="288939"/>
                </a:lnTo>
                <a:lnTo>
                  <a:pt x="81290" y="289781"/>
                </a:lnTo>
                <a:lnTo>
                  <a:pt x="79911" y="291295"/>
                </a:lnTo>
                <a:lnTo>
                  <a:pt x="78992" y="293256"/>
                </a:lnTo>
                <a:lnTo>
                  <a:pt x="77970" y="297976"/>
                </a:lnTo>
                <a:lnTo>
                  <a:pt x="77315" y="308767"/>
                </a:lnTo>
                <a:lnTo>
                  <a:pt x="77185" y="320071"/>
                </a:lnTo>
                <a:lnTo>
                  <a:pt x="77153" y="34290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0"/>
          <p:cNvSpPr/>
          <p:nvPr/>
        </p:nvSpPr>
        <p:spPr>
          <a:xfrm>
            <a:off x="6261986" y="2211705"/>
            <a:ext cx="195965" cy="170259"/>
          </a:xfrm>
          <a:custGeom>
            <a:avLst/>
            <a:gdLst/>
            <a:ahLst/>
            <a:cxnLst/>
            <a:rect l="0" t="0" r="0" b="0"/>
            <a:pathLst>
              <a:path w="195965" h="170259">
                <a:moveTo>
                  <a:pt x="50231" y="0"/>
                </a:moveTo>
                <a:lnTo>
                  <a:pt x="50231" y="11931"/>
                </a:lnTo>
                <a:lnTo>
                  <a:pt x="49279" y="14622"/>
                </a:lnTo>
                <a:lnTo>
                  <a:pt x="47691" y="17368"/>
                </a:lnTo>
                <a:lnTo>
                  <a:pt x="45680" y="20151"/>
                </a:lnTo>
                <a:lnTo>
                  <a:pt x="44339" y="22959"/>
                </a:lnTo>
                <a:lnTo>
                  <a:pt x="43446" y="25783"/>
                </a:lnTo>
                <a:lnTo>
                  <a:pt x="42850" y="28619"/>
                </a:lnTo>
                <a:lnTo>
                  <a:pt x="42453" y="31461"/>
                </a:lnTo>
                <a:lnTo>
                  <a:pt x="42188" y="34309"/>
                </a:lnTo>
                <a:lnTo>
                  <a:pt x="42012" y="37160"/>
                </a:lnTo>
                <a:lnTo>
                  <a:pt x="40942" y="40013"/>
                </a:lnTo>
                <a:lnTo>
                  <a:pt x="39276" y="42868"/>
                </a:lnTo>
                <a:lnTo>
                  <a:pt x="37212" y="45724"/>
                </a:lnTo>
                <a:lnTo>
                  <a:pt x="34884" y="49532"/>
                </a:lnTo>
                <a:lnTo>
                  <a:pt x="32380" y="53976"/>
                </a:lnTo>
                <a:lnTo>
                  <a:pt x="29758" y="58844"/>
                </a:lnTo>
                <a:lnTo>
                  <a:pt x="28010" y="63042"/>
                </a:lnTo>
                <a:lnTo>
                  <a:pt x="26844" y="66793"/>
                </a:lnTo>
                <a:lnTo>
                  <a:pt x="26068" y="70246"/>
                </a:lnTo>
                <a:lnTo>
                  <a:pt x="25549" y="73501"/>
                </a:lnTo>
                <a:lnTo>
                  <a:pt x="25204" y="76622"/>
                </a:lnTo>
                <a:lnTo>
                  <a:pt x="24974" y="79656"/>
                </a:lnTo>
                <a:lnTo>
                  <a:pt x="24820" y="82632"/>
                </a:lnTo>
                <a:lnTo>
                  <a:pt x="24650" y="88478"/>
                </a:lnTo>
                <a:lnTo>
                  <a:pt x="23652" y="91370"/>
                </a:lnTo>
                <a:lnTo>
                  <a:pt x="22035" y="94250"/>
                </a:lnTo>
                <a:lnTo>
                  <a:pt x="20003" y="97124"/>
                </a:lnTo>
                <a:lnTo>
                  <a:pt x="17696" y="100944"/>
                </a:lnTo>
                <a:lnTo>
                  <a:pt x="15206" y="105396"/>
                </a:lnTo>
                <a:lnTo>
                  <a:pt x="12594" y="110269"/>
                </a:lnTo>
                <a:lnTo>
                  <a:pt x="10852" y="114470"/>
                </a:lnTo>
                <a:lnTo>
                  <a:pt x="9691" y="118223"/>
                </a:lnTo>
                <a:lnTo>
                  <a:pt x="8917" y="121678"/>
                </a:lnTo>
                <a:lnTo>
                  <a:pt x="8401" y="124933"/>
                </a:lnTo>
                <a:lnTo>
                  <a:pt x="8056" y="128056"/>
                </a:lnTo>
                <a:lnTo>
                  <a:pt x="7827" y="131091"/>
                </a:lnTo>
                <a:lnTo>
                  <a:pt x="7675" y="134066"/>
                </a:lnTo>
                <a:lnTo>
                  <a:pt x="7504" y="139912"/>
                </a:lnTo>
                <a:lnTo>
                  <a:pt x="6507" y="142805"/>
                </a:lnTo>
                <a:lnTo>
                  <a:pt x="4889" y="145685"/>
                </a:lnTo>
                <a:lnTo>
                  <a:pt x="2858" y="148559"/>
                </a:lnTo>
                <a:lnTo>
                  <a:pt x="1504" y="151426"/>
                </a:lnTo>
                <a:lnTo>
                  <a:pt x="602" y="154291"/>
                </a:lnTo>
                <a:lnTo>
                  <a:pt x="0" y="157153"/>
                </a:lnTo>
                <a:lnTo>
                  <a:pt x="551" y="159061"/>
                </a:lnTo>
                <a:lnTo>
                  <a:pt x="1871" y="160333"/>
                </a:lnTo>
                <a:lnTo>
                  <a:pt x="3704" y="161181"/>
                </a:lnTo>
                <a:lnTo>
                  <a:pt x="8280" y="162123"/>
                </a:lnTo>
                <a:lnTo>
                  <a:pt x="13489" y="162542"/>
                </a:lnTo>
                <a:lnTo>
                  <a:pt x="18979" y="162728"/>
                </a:lnTo>
                <a:lnTo>
                  <a:pt x="180821" y="162877"/>
                </a:lnTo>
                <a:lnTo>
                  <a:pt x="183011" y="163830"/>
                </a:lnTo>
                <a:lnTo>
                  <a:pt x="184471" y="165417"/>
                </a:lnTo>
                <a:lnTo>
                  <a:pt x="185445" y="167428"/>
                </a:lnTo>
                <a:lnTo>
                  <a:pt x="187046" y="168769"/>
                </a:lnTo>
                <a:lnTo>
                  <a:pt x="189066" y="169662"/>
                </a:lnTo>
                <a:lnTo>
                  <a:pt x="191365" y="170258"/>
                </a:lnTo>
                <a:lnTo>
                  <a:pt x="192898" y="169703"/>
                </a:lnTo>
                <a:lnTo>
                  <a:pt x="193920" y="168380"/>
                </a:lnTo>
                <a:lnTo>
                  <a:pt x="194601" y="166546"/>
                </a:lnTo>
                <a:lnTo>
                  <a:pt x="195358" y="161968"/>
                </a:lnTo>
                <a:lnTo>
                  <a:pt x="195964" y="154305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1"/>
          <p:cNvSpPr/>
          <p:nvPr/>
        </p:nvSpPr>
        <p:spPr>
          <a:xfrm>
            <a:off x="6449377" y="2220277"/>
            <a:ext cx="8574" cy="402909"/>
          </a:xfrm>
          <a:custGeom>
            <a:avLst/>
            <a:gdLst/>
            <a:ahLst/>
            <a:cxnLst/>
            <a:rect l="0" t="0" r="0" b="0"/>
            <a:pathLst>
              <a:path w="8574" h="402909">
                <a:moveTo>
                  <a:pt x="8573" y="0"/>
                </a:moveTo>
                <a:lnTo>
                  <a:pt x="8573" y="4551"/>
                </a:lnTo>
                <a:lnTo>
                  <a:pt x="7620" y="6844"/>
                </a:lnTo>
                <a:lnTo>
                  <a:pt x="6033" y="9325"/>
                </a:lnTo>
                <a:lnTo>
                  <a:pt x="4022" y="11932"/>
                </a:lnTo>
                <a:lnTo>
                  <a:pt x="2681" y="14622"/>
                </a:lnTo>
                <a:lnTo>
                  <a:pt x="1787" y="17368"/>
                </a:lnTo>
                <a:lnTo>
                  <a:pt x="1192" y="20151"/>
                </a:lnTo>
                <a:lnTo>
                  <a:pt x="794" y="23912"/>
                </a:lnTo>
                <a:lnTo>
                  <a:pt x="530" y="28324"/>
                </a:lnTo>
                <a:lnTo>
                  <a:pt x="235" y="38306"/>
                </a:lnTo>
                <a:lnTo>
                  <a:pt x="9" y="87463"/>
                </a:lnTo>
                <a:lnTo>
                  <a:pt x="0" y="315505"/>
                </a:lnTo>
                <a:lnTo>
                  <a:pt x="953" y="320826"/>
                </a:lnTo>
                <a:lnTo>
                  <a:pt x="2540" y="326279"/>
                </a:lnTo>
                <a:lnTo>
                  <a:pt x="4551" y="331819"/>
                </a:lnTo>
                <a:lnTo>
                  <a:pt x="5892" y="336465"/>
                </a:lnTo>
                <a:lnTo>
                  <a:pt x="6785" y="340515"/>
                </a:lnTo>
                <a:lnTo>
                  <a:pt x="7381" y="344168"/>
                </a:lnTo>
                <a:lnTo>
                  <a:pt x="7778" y="347555"/>
                </a:lnTo>
                <a:lnTo>
                  <a:pt x="8043" y="350766"/>
                </a:lnTo>
                <a:lnTo>
                  <a:pt x="8219" y="353859"/>
                </a:lnTo>
                <a:lnTo>
                  <a:pt x="8468" y="362763"/>
                </a:lnTo>
                <a:lnTo>
                  <a:pt x="8573" y="402908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2"/>
          <p:cNvSpPr/>
          <p:nvPr/>
        </p:nvSpPr>
        <p:spPr>
          <a:xfrm>
            <a:off x="6217924" y="2888932"/>
            <a:ext cx="162834" cy="291466"/>
          </a:xfrm>
          <a:custGeom>
            <a:avLst/>
            <a:gdLst/>
            <a:ahLst/>
            <a:cxnLst/>
            <a:rect l="0" t="0" r="0" b="0"/>
            <a:pathLst>
              <a:path w="162834" h="291466">
                <a:moveTo>
                  <a:pt x="111438" y="0"/>
                </a:moveTo>
                <a:lnTo>
                  <a:pt x="106888" y="0"/>
                </a:lnTo>
                <a:lnTo>
                  <a:pt x="104594" y="953"/>
                </a:lnTo>
                <a:lnTo>
                  <a:pt x="99507" y="4551"/>
                </a:lnTo>
                <a:lnTo>
                  <a:pt x="96816" y="6844"/>
                </a:lnTo>
                <a:lnTo>
                  <a:pt x="94070" y="9325"/>
                </a:lnTo>
                <a:lnTo>
                  <a:pt x="91287" y="11932"/>
                </a:lnTo>
                <a:lnTo>
                  <a:pt x="89432" y="14622"/>
                </a:lnTo>
                <a:lnTo>
                  <a:pt x="87370" y="20151"/>
                </a:lnTo>
                <a:lnTo>
                  <a:pt x="84915" y="22959"/>
                </a:lnTo>
                <a:lnTo>
                  <a:pt x="81374" y="25784"/>
                </a:lnTo>
                <a:lnTo>
                  <a:pt x="77108" y="28619"/>
                </a:lnTo>
                <a:lnTo>
                  <a:pt x="74264" y="32415"/>
                </a:lnTo>
                <a:lnTo>
                  <a:pt x="72368" y="36850"/>
                </a:lnTo>
                <a:lnTo>
                  <a:pt x="71104" y="41711"/>
                </a:lnTo>
                <a:lnTo>
                  <a:pt x="67159" y="49653"/>
                </a:lnTo>
                <a:lnTo>
                  <a:pt x="64774" y="53105"/>
                </a:lnTo>
                <a:lnTo>
                  <a:pt x="61279" y="57311"/>
                </a:lnTo>
                <a:lnTo>
                  <a:pt x="57044" y="62020"/>
                </a:lnTo>
                <a:lnTo>
                  <a:pt x="52315" y="67064"/>
                </a:lnTo>
                <a:lnTo>
                  <a:pt x="49163" y="72332"/>
                </a:lnTo>
                <a:lnTo>
                  <a:pt x="47061" y="77749"/>
                </a:lnTo>
                <a:lnTo>
                  <a:pt x="45660" y="83265"/>
                </a:lnTo>
                <a:lnTo>
                  <a:pt x="42821" y="88848"/>
                </a:lnTo>
                <a:lnTo>
                  <a:pt x="39023" y="94474"/>
                </a:lnTo>
                <a:lnTo>
                  <a:pt x="34587" y="100130"/>
                </a:lnTo>
                <a:lnTo>
                  <a:pt x="31629" y="105806"/>
                </a:lnTo>
                <a:lnTo>
                  <a:pt x="29657" y="111495"/>
                </a:lnTo>
                <a:lnTo>
                  <a:pt x="28342" y="117193"/>
                </a:lnTo>
                <a:lnTo>
                  <a:pt x="26514" y="122896"/>
                </a:lnTo>
                <a:lnTo>
                  <a:pt x="24342" y="128603"/>
                </a:lnTo>
                <a:lnTo>
                  <a:pt x="21941" y="134313"/>
                </a:lnTo>
                <a:lnTo>
                  <a:pt x="19388" y="140024"/>
                </a:lnTo>
                <a:lnTo>
                  <a:pt x="14012" y="151451"/>
                </a:lnTo>
                <a:lnTo>
                  <a:pt x="11245" y="158117"/>
                </a:lnTo>
                <a:lnTo>
                  <a:pt x="8448" y="165419"/>
                </a:lnTo>
                <a:lnTo>
                  <a:pt x="5630" y="173145"/>
                </a:lnTo>
                <a:lnTo>
                  <a:pt x="3752" y="179247"/>
                </a:lnTo>
                <a:lnTo>
                  <a:pt x="2500" y="184268"/>
                </a:lnTo>
                <a:lnTo>
                  <a:pt x="1109" y="192387"/>
                </a:lnTo>
                <a:lnTo>
                  <a:pt x="491" y="199170"/>
                </a:lnTo>
                <a:lnTo>
                  <a:pt x="216" y="207900"/>
                </a:lnTo>
                <a:lnTo>
                  <a:pt x="1" y="246648"/>
                </a:lnTo>
                <a:lnTo>
                  <a:pt x="0" y="250157"/>
                </a:lnTo>
                <a:lnTo>
                  <a:pt x="951" y="252497"/>
                </a:lnTo>
                <a:lnTo>
                  <a:pt x="2537" y="254056"/>
                </a:lnTo>
                <a:lnTo>
                  <a:pt x="4548" y="255096"/>
                </a:lnTo>
                <a:lnTo>
                  <a:pt x="5887" y="256741"/>
                </a:lnTo>
                <a:lnTo>
                  <a:pt x="6781" y="258791"/>
                </a:lnTo>
                <a:lnTo>
                  <a:pt x="7377" y="261110"/>
                </a:lnTo>
                <a:lnTo>
                  <a:pt x="10579" y="266226"/>
                </a:lnTo>
                <a:lnTo>
                  <a:pt x="12766" y="268924"/>
                </a:lnTo>
                <a:lnTo>
                  <a:pt x="14224" y="271675"/>
                </a:lnTo>
                <a:lnTo>
                  <a:pt x="15845" y="277272"/>
                </a:lnTo>
                <a:lnTo>
                  <a:pt x="17229" y="279146"/>
                </a:lnTo>
                <a:lnTo>
                  <a:pt x="19105" y="280395"/>
                </a:lnTo>
                <a:lnTo>
                  <a:pt x="21307" y="281227"/>
                </a:lnTo>
                <a:lnTo>
                  <a:pt x="26295" y="284692"/>
                </a:lnTo>
                <a:lnTo>
                  <a:pt x="28959" y="286950"/>
                </a:lnTo>
                <a:lnTo>
                  <a:pt x="31687" y="288455"/>
                </a:lnTo>
                <a:lnTo>
                  <a:pt x="34458" y="289459"/>
                </a:lnTo>
                <a:lnTo>
                  <a:pt x="37258" y="290128"/>
                </a:lnTo>
                <a:lnTo>
                  <a:pt x="40077" y="290573"/>
                </a:lnTo>
                <a:lnTo>
                  <a:pt x="42909" y="290871"/>
                </a:lnTo>
                <a:lnTo>
                  <a:pt x="45750" y="291069"/>
                </a:lnTo>
                <a:lnTo>
                  <a:pt x="48596" y="291201"/>
                </a:lnTo>
                <a:lnTo>
                  <a:pt x="54298" y="291348"/>
                </a:lnTo>
                <a:lnTo>
                  <a:pt x="97046" y="291464"/>
                </a:lnTo>
                <a:lnTo>
                  <a:pt x="99939" y="290512"/>
                </a:lnTo>
                <a:lnTo>
                  <a:pt x="102819" y="288925"/>
                </a:lnTo>
                <a:lnTo>
                  <a:pt x="105692" y="286914"/>
                </a:lnTo>
                <a:lnTo>
                  <a:pt x="107608" y="284621"/>
                </a:lnTo>
                <a:lnTo>
                  <a:pt x="108884" y="282140"/>
                </a:lnTo>
                <a:lnTo>
                  <a:pt x="109735" y="279533"/>
                </a:lnTo>
                <a:lnTo>
                  <a:pt x="111255" y="277796"/>
                </a:lnTo>
                <a:lnTo>
                  <a:pt x="113222" y="276637"/>
                </a:lnTo>
                <a:lnTo>
                  <a:pt x="115484" y="275865"/>
                </a:lnTo>
                <a:lnTo>
                  <a:pt x="116993" y="274397"/>
                </a:lnTo>
                <a:lnTo>
                  <a:pt x="117999" y="272467"/>
                </a:lnTo>
                <a:lnTo>
                  <a:pt x="118669" y="270227"/>
                </a:lnTo>
                <a:lnTo>
                  <a:pt x="120069" y="268734"/>
                </a:lnTo>
                <a:lnTo>
                  <a:pt x="121955" y="267738"/>
                </a:lnTo>
                <a:lnTo>
                  <a:pt x="124164" y="267075"/>
                </a:lnTo>
                <a:lnTo>
                  <a:pt x="126589" y="264727"/>
                </a:lnTo>
                <a:lnTo>
                  <a:pt x="129159" y="261258"/>
                </a:lnTo>
                <a:lnTo>
                  <a:pt x="133602" y="253274"/>
                </a:lnTo>
                <a:lnTo>
                  <a:pt x="135576" y="246552"/>
                </a:lnTo>
                <a:lnTo>
                  <a:pt x="138994" y="240389"/>
                </a:lnTo>
                <a:lnTo>
                  <a:pt x="141238" y="237412"/>
                </a:lnTo>
                <a:lnTo>
                  <a:pt x="143733" y="231564"/>
                </a:lnTo>
                <a:lnTo>
                  <a:pt x="145137" y="222917"/>
                </a:lnTo>
                <a:lnTo>
                  <a:pt x="145334" y="220049"/>
                </a:lnTo>
                <a:lnTo>
                  <a:pt x="146418" y="218137"/>
                </a:lnTo>
                <a:lnTo>
                  <a:pt x="148093" y="216862"/>
                </a:lnTo>
                <a:lnTo>
                  <a:pt x="150162" y="216012"/>
                </a:lnTo>
                <a:lnTo>
                  <a:pt x="155001" y="212528"/>
                </a:lnTo>
                <a:lnTo>
                  <a:pt x="157625" y="210265"/>
                </a:lnTo>
                <a:lnTo>
                  <a:pt x="159375" y="207804"/>
                </a:lnTo>
                <a:lnTo>
                  <a:pt x="161318" y="202530"/>
                </a:lnTo>
                <a:lnTo>
                  <a:pt x="162412" y="194206"/>
                </a:lnTo>
                <a:lnTo>
                  <a:pt x="162736" y="185707"/>
                </a:lnTo>
                <a:lnTo>
                  <a:pt x="162833" y="177156"/>
                </a:lnTo>
                <a:lnTo>
                  <a:pt x="161893" y="175254"/>
                </a:lnTo>
                <a:lnTo>
                  <a:pt x="160315" y="173986"/>
                </a:lnTo>
                <a:lnTo>
                  <a:pt x="158310" y="173141"/>
                </a:lnTo>
                <a:lnTo>
                  <a:pt x="153543" y="172201"/>
                </a:lnTo>
                <a:lnTo>
                  <a:pt x="150938" y="171951"/>
                </a:lnTo>
                <a:lnTo>
                  <a:pt x="148249" y="171784"/>
                </a:lnTo>
                <a:lnTo>
                  <a:pt x="142721" y="171598"/>
                </a:lnTo>
                <a:lnTo>
                  <a:pt x="131411" y="171479"/>
                </a:lnTo>
                <a:lnTo>
                  <a:pt x="108580" y="171451"/>
                </a:lnTo>
                <a:lnTo>
                  <a:pt x="106675" y="172403"/>
                </a:lnTo>
                <a:lnTo>
                  <a:pt x="105405" y="173991"/>
                </a:lnTo>
                <a:lnTo>
                  <a:pt x="104559" y="176001"/>
                </a:lnTo>
                <a:lnTo>
                  <a:pt x="103042" y="177342"/>
                </a:lnTo>
                <a:lnTo>
                  <a:pt x="101078" y="178236"/>
                </a:lnTo>
                <a:lnTo>
                  <a:pt x="98816" y="178831"/>
                </a:lnTo>
                <a:lnTo>
                  <a:pt x="97309" y="180181"/>
                </a:lnTo>
                <a:lnTo>
                  <a:pt x="96304" y="182033"/>
                </a:lnTo>
                <a:lnTo>
                  <a:pt x="95634" y="184220"/>
                </a:lnTo>
                <a:lnTo>
                  <a:pt x="94234" y="185679"/>
                </a:lnTo>
                <a:lnTo>
                  <a:pt x="92349" y="186651"/>
                </a:lnTo>
                <a:lnTo>
                  <a:pt x="90140" y="187299"/>
                </a:lnTo>
                <a:lnTo>
                  <a:pt x="88667" y="188684"/>
                </a:lnTo>
                <a:lnTo>
                  <a:pt x="87685" y="190559"/>
                </a:lnTo>
                <a:lnTo>
                  <a:pt x="87030" y="192762"/>
                </a:lnTo>
                <a:lnTo>
                  <a:pt x="85641" y="194230"/>
                </a:lnTo>
                <a:lnTo>
                  <a:pt x="83763" y="195209"/>
                </a:lnTo>
                <a:lnTo>
                  <a:pt x="81558" y="195862"/>
                </a:lnTo>
                <a:lnTo>
                  <a:pt x="80088" y="197250"/>
                </a:lnTo>
                <a:lnTo>
                  <a:pt x="79108" y="199127"/>
                </a:lnTo>
                <a:lnTo>
                  <a:pt x="78019" y="203754"/>
                </a:lnTo>
                <a:lnTo>
                  <a:pt x="77535" y="208985"/>
                </a:lnTo>
                <a:lnTo>
                  <a:pt x="76454" y="210761"/>
                </a:lnTo>
                <a:lnTo>
                  <a:pt x="74781" y="211945"/>
                </a:lnTo>
                <a:lnTo>
                  <a:pt x="72712" y="212734"/>
                </a:lnTo>
                <a:lnTo>
                  <a:pt x="71333" y="214213"/>
                </a:lnTo>
                <a:lnTo>
                  <a:pt x="70414" y="216151"/>
                </a:lnTo>
                <a:lnTo>
                  <a:pt x="69393" y="220845"/>
                </a:lnTo>
                <a:lnTo>
                  <a:pt x="68818" y="228842"/>
                </a:lnTo>
                <a:lnTo>
                  <a:pt x="68647" y="237244"/>
                </a:lnTo>
                <a:lnTo>
                  <a:pt x="68576" y="291465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3"/>
          <p:cNvSpPr/>
          <p:nvPr/>
        </p:nvSpPr>
        <p:spPr>
          <a:xfrm>
            <a:off x="6466522" y="2846070"/>
            <a:ext cx="317184" cy="351368"/>
          </a:xfrm>
          <a:custGeom>
            <a:avLst/>
            <a:gdLst/>
            <a:ahLst/>
            <a:cxnLst/>
            <a:rect l="0" t="0" r="0" b="0"/>
            <a:pathLst>
              <a:path w="317184" h="351368">
                <a:moveTo>
                  <a:pt x="317183" y="0"/>
                </a:moveTo>
                <a:lnTo>
                  <a:pt x="317183" y="4550"/>
                </a:lnTo>
                <a:lnTo>
                  <a:pt x="316230" y="5891"/>
                </a:lnTo>
                <a:lnTo>
                  <a:pt x="314643" y="6785"/>
                </a:lnTo>
                <a:lnTo>
                  <a:pt x="310339" y="7778"/>
                </a:lnTo>
                <a:lnTo>
                  <a:pt x="305251" y="8219"/>
                </a:lnTo>
                <a:lnTo>
                  <a:pt x="297275" y="10955"/>
                </a:lnTo>
                <a:lnTo>
                  <a:pt x="288332" y="15346"/>
                </a:lnTo>
                <a:lnTo>
                  <a:pt x="281183" y="20473"/>
                </a:lnTo>
                <a:lnTo>
                  <a:pt x="274830" y="23386"/>
                </a:lnTo>
                <a:lnTo>
                  <a:pt x="267879" y="24681"/>
                </a:lnTo>
                <a:lnTo>
                  <a:pt x="258440" y="25257"/>
                </a:lnTo>
                <a:lnTo>
                  <a:pt x="250435" y="25513"/>
                </a:lnTo>
                <a:lnTo>
                  <a:pt x="246967" y="25581"/>
                </a:lnTo>
                <a:lnTo>
                  <a:pt x="238033" y="28196"/>
                </a:lnTo>
                <a:lnTo>
                  <a:pt x="232984" y="30228"/>
                </a:lnTo>
                <a:lnTo>
                  <a:pt x="227712" y="32534"/>
                </a:lnTo>
                <a:lnTo>
                  <a:pt x="216776" y="37637"/>
                </a:lnTo>
                <a:lnTo>
                  <a:pt x="210240" y="40331"/>
                </a:lnTo>
                <a:lnTo>
                  <a:pt x="203025" y="43080"/>
                </a:lnTo>
                <a:lnTo>
                  <a:pt x="195358" y="45865"/>
                </a:lnTo>
                <a:lnTo>
                  <a:pt x="188341" y="47721"/>
                </a:lnTo>
                <a:lnTo>
                  <a:pt x="181758" y="48959"/>
                </a:lnTo>
                <a:lnTo>
                  <a:pt x="175464" y="49784"/>
                </a:lnTo>
                <a:lnTo>
                  <a:pt x="168411" y="50334"/>
                </a:lnTo>
                <a:lnTo>
                  <a:pt x="160852" y="50701"/>
                </a:lnTo>
                <a:lnTo>
                  <a:pt x="152955" y="50946"/>
                </a:lnTo>
                <a:lnTo>
                  <a:pt x="145785" y="53014"/>
                </a:lnTo>
                <a:lnTo>
                  <a:pt x="139100" y="56297"/>
                </a:lnTo>
                <a:lnTo>
                  <a:pt x="132738" y="60391"/>
                </a:lnTo>
                <a:lnTo>
                  <a:pt x="125639" y="63121"/>
                </a:lnTo>
                <a:lnTo>
                  <a:pt x="118050" y="64941"/>
                </a:lnTo>
                <a:lnTo>
                  <a:pt x="110133" y="66154"/>
                </a:lnTo>
                <a:lnTo>
                  <a:pt x="101997" y="66962"/>
                </a:lnTo>
                <a:lnTo>
                  <a:pt x="93715" y="67501"/>
                </a:lnTo>
                <a:lnTo>
                  <a:pt x="85336" y="67861"/>
                </a:lnTo>
                <a:lnTo>
                  <a:pt x="77846" y="69053"/>
                </a:lnTo>
                <a:lnTo>
                  <a:pt x="70947" y="70800"/>
                </a:lnTo>
                <a:lnTo>
                  <a:pt x="64443" y="72917"/>
                </a:lnTo>
                <a:lnTo>
                  <a:pt x="58202" y="74329"/>
                </a:lnTo>
                <a:lnTo>
                  <a:pt x="52137" y="75270"/>
                </a:lnTo>
                <a:lnTo>
                  <a:pt x="46188" y="75897"/>
                </a:lnTo>
                <a:lnTo>
                  <a:pt x="40317" y="76316"/>
                </a:lnTo>
                <a:lnTo>
                  <a:pt x="34498" y="76595"/>
                </a:lnTo>
                <a:lnTo>
                  <a:pt x="19746" y="76987"/>
                </a:lnTo>
                <a:lnTo>
                  <a:pt x="6229" y="77120"/>
                </a:lnTo>
                <a:lnTo>
                  <a:pt x="4153" y="78083"/>
                </a:lnTo>
                <a:lnTo>
                  <a:pt x="2768" y="79678"/>
                </a:lnTo>
                <a:lnTo>
                  <a:pt x="1846" y="81693"/>
                </a:lnTo>
                <a:lnTo>
                  <a:pt x="820" y="86473"/>
                </a:lnTo>
                <a:lnTo>
                  <a:pt x="162" y="97302"/>
                </a:lnTo>
                <a:lnTo>
                  <a:pt x="32" y="108614"/>
                </a:lnTo>
                <a:lnTo>
                  <a:pt x="0" y="183832"/>
                </a:lnTo>
                <a:lnTo>
                  <a:pt x="0" y="182350"/>
                </a:lnTo>
                <a:lnTo>
                  <a:pt x="2540" y="178517"/>
                </a:lnTo>
                <a:lnTo>
                  <a:pt x="11932" y="168295"/>
                </a:lnTo>
                <a:lnTo>
                  <a:pt x="19908" y="162745"/>
                </a:lnTo>
                <a:lnTo>
                  <a:pt x="29803" y="157103"/>
                </a:lnTo>
                <a:lnTo>
                  <a:pt x="40551" y="151421"/>
                </a:lnTo>
                <a:lnTo>
                  <a:pt x="47037" y="148572"/>
                </a:lnTo>
                <a:lnTo>
                  <a:pt x="54217" y="145721"/>
                </a:lnTo>
                <a:lnTo>
                  <a:pt x="61863" y="142867"/>
                </a:lnTo>
                <a:lnTo>
                  <a:pt x="67912" y="140012"/>
                </a:lnTo>
                <a:lnTo>
                  <a:pt x="77173" y="134300"/>
                </a:lnTo>
                <a:lnTo>
                  <a:pt x="87005" y="131126"/>
                </a:lnTo>
                <a:lnTo>
                  <a:pt x="92293" y="130280"/>
                </a:lnTo>
                <a:lnTo>
                  <a:pt x="97723" y="128763"/>
                </a:lnTo>
                <a:lnTo>
                  <a:pt x="103249" y="126799"/>
                </a:lnTo>
                <a:lnTo>
                  <a:pt x="108838" y="124538"/>
                </a:lnTo>
                <a:lnTo>
                  <a:pt x="114468" y="123030"/>
                </a:lnTo>
                <a:lnTo>
                  <a:pt x="120127" y="122025"/>
                </a:lnTo>
                <a:lnTo>
                  <a:pt x="125805" y="121355"/>
                </a:lnTo>
                <a:lnTo>
                  <a:pt x="134653" y="120610"/>
                </a:lnTo>
                <a:lnTo>
                  <a:pt x="141761" y="120279"/>
                </a:lnTo>
                <a:lnTo>
                  <a:pt x="148095" y="120132"/>
                </a:lnTo>
                <a:lnTo>
                  <a:pt x="150165" y="121045"/>
                </a:lnTo>
                <a:lnTo>
                  <a:pt x="151545" y="122607"/>
                </a:lnTo>
                <a:lnTo>
                  <a:pt x="152466" y="124600"/>
                </a:lnTo>
                <a:lnTo>
                  <a:pt x="154031" y="125929"/>
                </a:lnTo>
                <a:lnTo>
                  <a:pt x="156028" y="126815"/>
                </a:lnTo>
                <a:lnTo>
                  <a:pt x="158311" y="127406"/>
                </a:lnTo>
                <a:lnTo>
                  <a:pt x="159833" y="128752"/>
                </a:lnTo>
                <a:lnTo>
                  <a:pt x="160848" y="130602"/>
                </a:lnTo>
                <a:lnTo>
                  <a:pt x="164816" y="140297"/>
                </a:lnTo>
                <a:lnTo>
                  <a:pt x="168502" y="149031"/>
                </a:lnTo>
                <a:lnTo>
                  <a:pt x="170577" y="159304"/>
                </a:lnTo>
                <a:lnTo>
                  <a:pt x="171191" y="169333"/>
                </a:lnTo>
                <a:lnTo>
                  <a:pt x="171399" y="186765"/>
                </a:lnTo>
                <a:lnTo>
                  <a:pt x="171416" y="190233"/>
                </a:lnTo>
                <a:lnTo>
                  <a:pt x="172380" y="193497"/>
                </a:lnTo>
                <a:lnTo>
                  <a:pt x="177335" y="203594"/>
                </a:lnTo>
                <a:lnTo>
                  <a:pt x="178828" y="213041"/>
                </a:lnTo>
                <a:lnTo>
                  <a:pt x="179491" y="221050"/>
                </a:lnTo>
                <a:lnTo>
                  <a:pt x="179865" y="230913"/>
                </a:lnTo>
                <a:lnTo>
                  <a:pt x="180002" y="245673"/>
                </a:lnTo>
                <a:lnTo>
                  <a:pt x="180013" y="251428"/>
                </a:lnTo>
                <a:lnTo>
                  <a:pt x="179064" y="254296"/>
                </a:lnTo>
                <a:lnTo>
                  <a:pt x="174130" y="262883"/>
                </a:lnTo>
                <a:lnTo>
                  <a:pt x="171292" y="271460"/>
                </a:lnTo>
                <a:lnTo>
                  <a:pt x="165794" y="280034"/>
                </a:lnTo>
                <a:lnTo>
                  <a:pt x="164174" y="285749"/>
                </a:lnTo>
                <a:lnTo>
                  <a:pt x="162789" y="287655"/>
                </a:lnTo>
                <a:lnTo>
                  <a:pt x="160914" y="288925"/>
                </a:lnTo>
                <a:lnTo>
                  <a:pt x="158711" y="289771"/>
                </a:lnTo>
                <a:lnTo>
                  <a:pt x="157242" y="291288"/>
                </a:lnTo>
                <a:lnTo>
                  <a:pt x="156263" y="293252"/>
                </a:lnTo>
                <a:lnTo>
                  <a:pt x="155175" y="297974"/>
                </a:lnTo>
                <a:lnTo>
                  <a:pt x="154692" y="303248"/>
                </a:lnTo>
                <a:lnTo>
                  <a:pt x="153611" y="305035"/>
                </a:lnTo>
                <a:lnTo>
                  <a:pt x="151937" y="306227"/>
                </a:lnTo>
                <a:lnTo>
                  <a:pt x="149869" y="307021"/>
                </a:lnTo>
                <a:lnTo>
                  <a:pt x="148491" y="308503"/>
                </a:lnTo>
                <a:lnTo>
                  <a:pt x="147571" y="310443"/>
                </a:lnTo>
                <a:lnTo>
                  <a:pt x="146958" y="312690"/>
                </a:lnTo>
                <a:lnTo>
                  <a:pt x="145597" y="314187"/>
                </a:lnTo>
                <a:lnTo>
                  <a:pt x="143738" y="315185"/>
                </a:lnTo>
                <a:lnTo>
                  <a:pt x="141545" y="315851"/>
                </a:lnTo>
                <a:lnTo>
                  <a:pt x="140084" y="317247"/>
                </a:lnTo>
                <a:lnTo>
                  <a:pt x="139109" y="319130"/>
                </a:lnTo>
                <a:lnTo>
                  <a:pt x="138459" y="321338"/>
                </a:lnTo>
                <a:lnTo>
                  <a:pt x="137074" y="322811"/>
                </a:lnTo>
                <a:lnTo>
                  <a:pt x="135197" y="323792"/>
                </a:lnTo>
                <a:lnTo>
                  <a:pt x="130572" y="324882"/>
                </a:lnTo>
                <a:lnTo>
                  <a:pt x="125343" y="325367"/>
                </a:lnTo>
                <a:lnTo>
                  <a:pt x="123567" y="326449"/>
                </a:lnTo>
                <a:lnTo>
                  <a:pt x="122383" y="328122"/>
                </a:lnTo>
                <a:lnTo>
                  <a:pt x="121593" y="330191"/>
                </a:lnTo>
                <a:lnTo>
                  <a:pt x="120115" y="331569"/>
                </a:lnTo>
                <a:lnTo>
                  <a:pt x="118177" y="332489"/>
                </a:lnTo>
                <a:lnTo>
                  <a:pt x="115932" y="333101"/>
                </a:lnTo>
                <a:lnTo>
                  <a:pt x="114435" y="334462"/>
                </a:lnTo>
                <a:lnTo>
                  <a:pt x="113438" y="336322"/>
                </a:lnTo>
                <a:lnTo>
                  <a:pt x="112773" y="338515"/>
                </a:lnTo>
                <a:lnTo>
                  <a:pt x="111377" y="339976"/>
                </a:lnTo>
                <a:lnTo>
                  <a:pt x="109494" y="340951"/>
                </a:lnTo>
                <a:lnTo>
                  <a:pt x="104862" y="342033"/>
                </a:lnTo>
                <a:lnTo>
                  <a:pt x="96899" y="342643"/>
                </a:lnTo>
                <a:lnTo>
                  <a:pt x="88507" y="342823"/>
                </a:lnTo>
                <a:lnTo>
                  <a:pt x="82834" y="342866"/>
                </a:lnTo>
                <a:lnTo>
                  <a:pt x="80940" y="343830"/>
                </a:lnTo>
                <a:lnTo>
                  <a:pt x="79678" y="345425"/>
                </a:lnTo>
                <a:lnTo>
                  <a:pt x="78835" y="347440"/>
                </a:lnTo>
                <a:lnTo>
                  <a:pt x="77322" y="348784"/>
                </a:lnTo>
                <a:lnTo>
                  <a:pt x="75361" y="349680"/>
                </a:lnTo>
                <a:lnTo>
                  <a:pt x="70641" y="350676"/>
                </a:lnTo>
                <a:lnTo>
                  <a:pt x="62629" y="351236"/>
                </a:lnTo>
                <a:lnTo>
                  <a:pt x="57045" y="351367"/>
                </a:lnTo>
                <a:lnTo>
                  <a:pt x="55175" y="350450"/>
                </a:lnTo>
                <a:lnTo>
                  <a:pt x="53928" y="348885"/>
                </a:lnTo>
                <a:lnTo>
                  <a:pt x="53097" y="346890"/>
                </a:lnTo>
                <a:lnTo>
                  <a:pt x="51591" y="345560"/>
                </a:lnTo>
                <a:lnTo>
                  <a:pt x="49634" y="344673"/>
                </a:lnTo>
                <a:lnTo>
                  <a:pt x="47377" y="344082"/>
                </a:lnTo>
                <a:lnTo>
                  <a:pt x="45872" y="342735"/>
                </a:lnTo>
                <a:lnTo>
                  <a:pt x="44869" y="340885"/>
                </a:lnTo>
                <a:lnTo>
                  <a:pt x="44200" y="338699"/>
                </a:lnTo>
                <a:lnTo>
                  <a:pt x="42802" y="337242"/>
                </a:lnTo>
                <a:lnTo>
                  <a:pt x="40918" y="336270"/>
                </a:lnTo>
                <a:lnTo>
                  <a:pt x="34290" y="334327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4"/>
          <p:cNvSpPr/>
          <p:nvPr/>
        </p:nvSpPr>
        <p:spPr>
          <a:xfrm>
            <a:off x="7375210" y="3420427"/>
            <a:ext cx="162768" cy="342869"/>
          </a:xfrm>
          <a:custGeom>
            <a:avLst/>
            <a:gdLst/>
            <a:ahLst/>
            <a:cxnLst/>
            <a:rect l="0" t="0" r="0" b="0"/>
            <a:pathLst>
              <a:path w="162768" h="342869">
                <a:moveTo>
                  <a:pt x="128584" y="0"/>
                </a:moveTo>
                <a:lnTo>
                  <a:pt x="99966" y="0"/>
                </a:lnTo>
                <a:lnTo>
                  <a:pt x="96171" y="952"/>
                </a:lnTo>
                <a:lnTo>
                  <a:pt x="91735" y="2540"/>
                </a:lnTo>
                <a:lnTo>
                  <a:pt x="86873" y="4551"/>
                </a:lnTo>
                <a:lnTo>
                  <a:pt x="82679" y="6844"/>
                </a:lnTo>
                <a:lnTo>
                  <a:pt x="78931" y="9325"/>
                </a:lnTo>
                <a:lnTo>
                  <a:pt x="75480" y="11932"/>
                </a:lnTo>
                <a:lnTo>
                  <a:pt x="72226" y="14622"/>
                </a:lnTo>
                <a:lnTo>
                  <a:pt x="69105" y="17368"/>
                </a:lnTo>
                <a:lnTo>
                  <a:pt x="66071" y="20151"/>
                </a:lnTo>
                <a:lnTo>
                  <a:pt x="60161" y="25784"/>
                </a:lnTo>
                <a:lnTo>
                  <a:pt x="48605" y="37161"/>
                </a:lnTo>
                <a:lnTo>
                  <a:pt x="45738" y="40966"/>
                </a:lnTo>
                <a:lnTo>
                  <a:pt x="42874" y="45408"/>
                </a:lnTo>
                <a:lnTo>
                  <a:pt x="40011" y="50275"/>
                </a:lnTo>
                <a:lnTo>
                  <a:pt x="37151" y="54472"/>
                </a:lnTo>
                <a:lnTo>
                  <a:pt x="34291" y="58222"/>
                </a:lnTo>
                <a:lnTo>
                  <a:pt x="31433" y="61675"/>
                </a:lnTo>
                <a:lnTo>
                  <a:pt x="28574" y="64929"/>
                </a:lnTo>
                <a:lnTo>
                  <a:pt x="25716" y="68051"/>
                </a:lnTo>
                <a:lnTo>
                  <a:pt x="22858" y="71085"/>
                </a:lnTo>
                <a:lnTo>
                  <a:pt x="20000" y="75013"/>
                </a:lnTo>
                <a:lnTo>
                  <a:pt x="17143" y="79536"/>
                </a:lnTo>
                <a:lnTo>
                  <a:pt x="14285" y="84457"/>
                </a:lnTo>
                <a:lnTo>
                  <a:pt x="11110" y="95004"/>
                </a:lnTo>
                <a:lnTo>
                  <a:pt x="9698" y="105089"/>
                </a:lnTo>
                <a:lnTo>
                  <a:pt x="9071" y="112746"/>
                </a:lnTo>
                <a:lnTo>
                  <a:pt x="7951" y="118027"/>
                </a:lnTo>
                <a:lnTo>
                  <a:pt x="6253" y="124405"/>
                </a:lnTo>
                <a:lnTo>
                  <a:pt x="4167" y="131514"/>
                </a:lnTo>
                <a:lnTo>
                  <a:pt x="2777" y="138158"/>
                </a:lnTo>
                <a:lnTo>
                  <a:pt x="1851" y="144493"/>
                </a:lnTo>
                <a:lnTo>
                  <a:pt x="1233" y="150621"/>
                </a:lnTo>
                <a:lnTo>
                  <a:pt x="821" y="156612"/>
                </a:lnTo>
                <a:lnTo>
                  <a:pt x="546" y="162510"/>
                </a:lnTo>
                <a:lnTo>
                  <a:pt x="160" y="177374"/>
                </a:lnTo>
                <a:lnTo>
                  <a:pt x="1" y="216254"/>
                </a:lnTo>
                <a:lnTo>
                  <a:pt x="0" y="221322"/>
                </a:lnTo>
                <a:lnTo>
                  <a:pt x="2538" y="232033"/>
                </a:lnTo>
                <a:lnTo>
                  <a:pt x="5889" y="242191"/>
                </a:lnTo>
                <a:lnTo>
                  <a:pt x="7378" y="249880"/>
                </a:lnTo>
                <a:lnTo>
                  <a:pt x="10581" y="259013"/>
                </a:lnTo>
                <a:lnTo>
                  <a:pt x="15179" y="268469"/>
                </a:lnTo>
                <a:lnTo>
                  <a:pt x="17738" y="272325"/>
                </a:lnTo>
                <a:lnTo>
                  <a:pt x="20397" y="275847"/>
                </a:lnTo>
                <a:lnTo>
                  <a:pt x="23122" y="279148"/>
                </a:lnTo>
                <a:lnTo>
                  <a:pt x="25891" y="282301"/>
                </a:lnTo>
                <a:lnTo>
                  <a:pt x="28690" y="285356"/>
                </a:lnTo>
                <a:lnTo>
                  <a:pt x="34340" y="291290"/>
                </a:lnTo>
                <a:lnTo>
                  <a:pt x="37180" y="294206"/>
                </a:lnTo>
                <a:lnTo>
                  <a:pt x="39073" y="297102"/>
                </a:lnTo>
                <a:lnTo>
                  <a:pt x="41177" y="302861"/>
                </a:lnTo>
                <a:lnTo>
                  <a:pt x="42690" y="304777"/>
                </a:lnTo>
                <a:lnTo>
                  <a:pt x="44651" y="306055"/>
                </a:lnTo>
                <a:lnTo>
                  <a:pt x="46912" y="306907"/>
                </a:lnTo>
                <a:lnTo>
                  <a:pt x="51963" y="310393"/>
                </a:lnTo>
                <a:lnTo>
                  <a:pt x="54644" y="312656"/>
                </a:lnTo>
                <a:lnTo>
                  <a:pt x="57383" y="314165"/>
                </a:lnTo>
                <a:lnTo>
                  <a:pt x="60162" y="315171"/>
                </a:lnTo>
                <a:lnTo>
                  <a:pt x="62967" y="315842"/>
                </a:lnTo>
                <a:lnTo>
                  <a:pt x="65790" y="317241"/>
                </a:lnTo>
                <a:lnTo>
                  <a:pt x="68624" y="319126"/>
                </a:lnTo>
                <a:lnTo>
                  <a:pt x="71466" y="321336"/>
                </a:lnTo>
                <a:lnTo>
                  <a:pt x="73360" y="323761"/>
                </a:lnTo>
                <a:lnTo>
                  <a:pt x="74623" y="326331"/>
                </a:lnTo>
                <a:lnTo>
                  <a:pt x="75465" y="328997"/>
                </a:lnTo>
                <a:lnTo>
                  <a:pt x="77931" y="330773"/>
                </a:lnTo>
                <a:lnTo>
                  <a:pt x="81482" y="331959"/>
                </a:lnTo>
                <a:lnTo>
                  <a:pt x="85753" y="332748"/>
                </a:lnTo>
                <a:lnTo>
                  <a:pt x="89552" y="333274"/>
                </a:lnTo>
                <a:lnTo>
                  <a:pt x="93038" y="333626"/>
                </a:lnTo>
                <a:lnTo>
                  <a:pt x="96314" y="333860"/>
                </a:lnTo>
                <a:lnTo>
                  <a:pt x="99451" y="334968"/>
                </a:lnTo>
                <a:lnTo>
                  <a:pt x="102495" y="336659"/>
                </a:lnTo>
                <a:lnTo>
                  <a:pt x="105476" y="338740"/>
                </a:lnTo>
                <a:lnTo>
                  <a:pt x="108417" y="340126"/>
                </a:lnTo>
                <a:lnTo>
                  <a:pt x="111329" y="341051"/>
                </a:lnTo>
                <a:lnTo>
                  <a:pt x="114224" y="341667"/>
                </a:lnTo>
                <a:lnTo>
                  <a:pt x="117106" y="342078"/>
                </a:lnTo>
                <a:lnTo>
                  <a:pt x="119979" y="342352"/>
                </a:lnTo>
                <a:lnTo>
                  <a:pt x="122848" y="342535"/>
                </a:lnTo>
                <a:lnTo>
                  <a:pt x="128575" y="342738"/>
                </a:lnTo>
                <a:lnTo>
                  <a:pt x="140013" y="342868"/>
                </a:lnTo>
                <a:lnTo>
                  <a:pt x="141918" y="341926"/>
                </a:lnTo>
                <a:lnTo>
                  <a:pt x="143189" y="340346"/>
                </a:lnTo>
                <a:lnTo>
                  <a:pt x="144036" y="338340"/>
                </a:lnTo>
                <a:lnTo>
                  <a:pt x="145228" y="330966"/>
                </a:lnTo>
                <a:lnTo>
                  <a:pt x="146347" y="329229"/>
                </a:lnTo>
                <a:lnTo>
                  <a:pt x="148047" y="328071"/>
                </a:lnTo>
                <a:lnTo>
                  <a:pt x="150132" y="327299"/>
                </a:lnTo>
                <a:lnTo>
                  <a:pt x="151522" y="325832"/>
                </a:lnTo>
                <a:lnTo>
                  <a:pt x="152449" y="323901"/>
                </a:lnTo>
                <a:lnTo>
                  <a:pt x="153478" y="319216"/>
                </a:lnTo>
                <a:lnTo>
                  <a:pt x="153936" y="313959"/>
                </a:lnTo>
                <a:lnTo>
                  <a:pt x="155010" y="312176"/>
                </a:lnTo>
                <a:lnTo>
                  <a:pt x="156679" y="310987"/>
                </a:lnTo>
                <a:lnTo>
                  <a:pt x="158744" y="310195"/>
                </a:lnTo>
                <a:lnTo>
                  <a:pt x="160121" y="308714"/>
                </a:lnTo>
                <a:lnTo>
                  <a:pt x="161039" y="306774"/>
                </a:lnTo>
                <a:lnTo>
                  <a:pt x="162059" y="302079"/>
                </a:lnTo>
                <a:lnTo>
                  <a:pt x="162632" y="294081"/>
                </a:lnTo>
                <a:lnTo>
                  <a:pt x="162767" y="288500"/>
                </a:lnTo>
                <a:lnTo>
                  <a:pt x="161850" y="285678"/>
                </a:lnTo>
                <a:lnTo>
                  <a:pt x="158292" y="280003"/>
                </a:lnTo>
                <a:lnTo>
                  <a:pt x="156010" y="278109"/>
                </a:lnTo>
                <a:lnTo>
                  <a:pt x="153535" y="276846"/>
                </a:lnTo>
                <a:lnTo>
                  <a:pt x="150933" y="276004"/>
                </a:lnTo>
                <a:lnTo>
                  <a:pt x="149199" y="274490"/>
                </a:lnTo>
                <a:lnTo>
                  <a:pt x="148043" y="272528"/>
                </a:lnTo>
                <a:lnTo>
                  <a:pt x="146757" y="267809"/>
                </a:lnTo>
                <a:lnTo>
                  <a:pt x="146187" y="262536"/>
                </a:lnTo>
                <a:lnTo>
                  <a:pt x="145082" y="259797"/>
                </a:lnTo>
                <a:lnTo>
                  <a:pt x="141314" y="254213"/>
                </a:lnTo>
                <a:lnTo>
                  <a:pt x="138977" y="252343"/>
                </a:lnTo>
                <a:lnTo>
                  <a:pt x="136465" y="251096"/>
                </a:lnTo>
                <a:lnTo>
                  <a:pt x="133838" y="250265"/>
                </a:lnTo>
                <a:lnTo>
                  <a:pt x="131134" y="248758"/>
                </a:lnTo>
                <a:lnTo>
                  <a:pt x="128380" y="246801"/>
                </a:lnTo>
                <a:lnTo>
                  <a:pt x="125591" y="244544"/>
                </a:lnTo>
                <a:lnTo>
                  <a:pt x="123731" y="242087"/>
                </a:lnTo>
                <a:lnTo>
                  <a:pt x="121665" y="236817"/>
                </a:lnTo>
                <a:lnTo>
                  <a:pt x="120161" y="235030"/>
                </a:lnTo>
                <a:lnTo>
                  <a:pt x="118207" y="233839"/>
                </a:lnTo>
                <a:lnTo>
                  <a:pt x="115951" y="233046"/>
                </a:lnTo>
                <a:lnTo>
                  <a:pt x="110905" y="229623"/>
                </a:lnTo>
                <a:lnTo>
                  <a:pt x="108226" y="227377"/>
                </a:lnTo>
                <a:lnTo>
                  <a:pt x="105487" y="225880"/>
                </a:lnTo>
                <a:lnTo>
                  <a:pt x="102708" y="224882"/>
                </a:lnTo>
                <a:lnTo>
                  <a:pt x="99904" y="224216"/>
                </a:lnTo>
                <a:lnTo>
                  <a:pt x="97081" y="223773"/>
                </a:lnTo>
                <a:lnTo>
                  <a:pt x="94248" y="223477"/>
                </a:lnTo>
                <a:lnTo>
                  <a:pt x="91407" y="223280"/>
                </a:lnTo>
                <a:lnTo>
                  <a:pt x="88559" y="223148"/>
                </a:lnTo>
                <a:lnTo>
                  <a:pt x="82855" y="223002"/>
                </a:lnTo>
                <a:lnTo>
                  <a:pt x="74290" y="222920"/>
                </a:lnTo>
                <a:lnTo>
                  <a:pt x="71433" y="223861"/>
                </a:lnTo>
                <a:lnTo>
                  <a:pt x="68576" y="225441"/>
                </a:lnTo>
                <a:lnTo>
                  <a:pt x="65719" y="227446"/>
                </a:lnTo>
                <a:lnTo>
                  <a:pt x="62862" y="228783"/>
                </a:lnTo>
                <a:lnTo>
                  <a:pt x="60005" y="229675"/>
                </a:lnTo>
                <a:lnTo>
                  <a:pt x="57147" y="230269"/>
                </a:lnTo>
                <a:lnTo>
                  <a:pt x="55242" y="231618"/>
                </a:lnTo>
                <a:lnTo>
                  <a:pt x="53972" y="233469"/>
                </a:lnTo>
                <a:lnTo>
                  <a:pt x="52561" y="238067"/>
                </a:lnTo>
                <a:lnTo>
                  <a:pt x="51934" y="243285"/>
                </a:lnTo>
                <a:lnTo>
                  <a:pt x="50814" y="245057"/>
                </a:lnTo>
                <a:lnTo>
                  <a:pt x="49115" y="246239"/>
                </a:lnTo>
                <a:lnTo>
                  <a:pt x="47029" y="247027"/>
                </a:lnTo>
                <a:lnTo>
                  <a:pt x="45640" y="248505"/>
                </a:lnTo>
                <a:lnTo>
                  <a:pt x="44713" y="250443"/>
                </a:lnTo>
                <a:lnTo>
                  <a:pt x="43684" y="255135"/>
                </a:lnTo>
                <a:lnTo>
                  <a:pt x="43104" y="263132"/>
                </a:lnTo>
                <a:lnTo>
                  <a:pt x="42932" y="271534"/>
                </a:lnTo>
                <a:lnTo>
                  <a:pt x="42859" y="291465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5"/>
          <p:cNvSpPr/>
          <p:nvPr/>
        </p:nvSpPr>
        <p:spPr>
          <a:xfrm>
            <a:off x="7640955" y="3394710"/>
            <a:ext cx="145724" cy="342898"/>
          </a:xfrm>
          <a:custGeom>
            <a:avLst/>
            <a:gdLst/>
            <a:ahLst/>
            <a:cxnLst/>
            <a:rect l="0" t="0" r="0" b="0"/>
            <a:pathLst>
              <a:path w="145724" h="342898">
                <a:moveTo>
                  <a:pt x="51435" y="0"/>
                </a:moveTo>
                <a:lnTo>
                  <a:pt x="46884" y="4551"/>
                </a:lnTo>
                <a:lnTo>
                  <a:pt x="45543" y="7796"/>
                </a:lnTo>
                <a:lnTo>
                  <a:pt x="44054" y="16482"/>
                </a:lnTo>
                <a:lnTo>
                  <a:pt x="42704" y="20513"/>
                </a:lnTo>
                <a:lnTo>
                  <a:pt x="38665" y="27532"/>
                </a:lnTo>
                <a:lnTo>
                  <a:pt x="36253" y="30737"/>
                </a:lnTo>
                <a:lnTo>
                  <a:pt x="33694" y="33826"/>
                </a:lnTo>
                <a:lnTo>
                  <a:pt x="31035" y="36838"/>
                </a:lnTo>
                <a:lnTo>
                  <a:pt x="29262" y="40751"/>
                </a:lnTo>
                <a:lnTo>
                  <a:pt x="27293" y="50179"/>
                </a:lnTo>
                <a:lnTo>
                  <a:pt x="23877" y="58179"/>
                </a:lnTo>
                <a:lnTo>
                  <a:pt x="21633" y="61646"/>
                </a:lnTo>
                <a:lnTo>
                  <a:pt x="19185" y="64910"/>
                </a:lnTo>
                <a:lnTo>
                  <a:pt x="16600" y="68038"/>
                </a:lnTo>
                <a:lnTo>
                  <a:pt x="13924" y="71076"/>
                </a:lnTo>
                <a:lnTo>
                  <a:pt x="12140" y="75959"/>
                </a:lnTo>
                <a:lnTo>
                  <a:pt x="10950" y="82072"/>
                </a:lnTo>
                <a:lnTo>
                  <a:pt x="10158" y="89004"/>
                </a:lnTo>
                <a:lnTo>
                  <a:pt x="9277" y="99247"/>
                </a:lnTo>
                <a:lnTo>
                  <a:pt x="8885" y="107927"/>
                </a:lnTo>
                <a:lnTo>
                  <a:pt x="8712" y="118135"/>
                </a:lnTo>
                <a:lnTo>
                  <a:pt x="7713" y="122572"/>
                </a:lnTo>
                <a:lnTo>
                  <a:pt x="4062" y="130041"/>
                </a:lnTo>
                <a:lnTo>
                  <a:pt x="2708" y="135271"/>
                </a:lnTo>
                <a:lnTo>
                  <a:pt x="1806" y="141616"/>
                </a:lnTo>
                <a:lnTo>
                  <a:pt x="1204" y="148703"/>
                </a:lnTo>
                <a:lnTo>
                  <a:pt x="802" y="155333"/>
                </a:lnTo>
                <a:lnTo>
                  <a:pt x="356" y="167779"/>
                </a:lnTo>
                <a:lnTo>
                  <a:pt x="70" y="184447"/>
                </a:lnTo>
                <a:lnTo>
                  <a:pt x="0" y="260029"/>
                </a:lnTo>
                <a:lnTo>
                  <a:pt x="2540" y="268286"/>
                </a:lnTo>
                <a:lnTo>
                  <a:pt x="5891" y="277353"/>
                </a:lnTo>
                <a:lnTo>
                  <a:pt x="7381" y="284558"/>
                </a:lnTo>
                <a:lnTo>
                  <a:pt x="10583" y="290935"/>
                </a:lnTo>
                <a:lnTo>
                  <a:pt x="12770" y="293969"/>
                </a:lnTo>
                <a:lnTo>
                  <a:pt x="15181" y="296944"/>
                </a:lnTo>
                <a:lnTo>
                  <a:pt x="17741" y="299880"/>
                </a:lnTo>
                <a:lnTo>
                  <a:pt x="20399" y="302790"/>
                </a:lnTo>
                <a:lnTo>
                  <a:pt x="22172" y="305682"/>
                </a:lnTo>
                <a:lnTo>
                  <a:pt x="24142" y="311436"/>
                </a:lnTo>
                <a:lnTo>
                  <a:pt x="25619" y="313352"/>
                </a:lnTo>
                <a:lnTo>
                  <a:pt x="27557" y="314628"/>
                </a:lnTo>
                <a:lnTo>
                  <a:pt x="29801" y="315479"/>
                </a:lnTo>
                <a:lnTo>
                  <a:pt x="31297" y="316999"/>
                </a:lnTo>
                <a:lnTo>
                  <a:pt x="32295" y="318966"/>
                </a:lnTo>
                <a:lnTo>
                  <a:pt x="32960" y="321229"/>
                </a:lnTo>
                <a:lnTo>
                  <a:pt x="34355" y="322737"/>
                </a:lnTo>
                <a:lnTo>
                  <a:pt x="36239" y="323743"/>
                </a:lnTo>
                <a:lnTo>
                  <a:pt x="38446" y="324414"/>
                </a:lnTo>
                <a:lnTo>
                  <a:pt x="39918" y="325813"/>
                </a:lnTo>
                <a:lnTo>
                  <a:pt x="40900" y="327699"/>
                </a:lnTo>
                <a:lnTo>
                  <a:pt x="41553" y="329908"/>
                </a:lnTo>
                <a:lnTo>
                  <a:pt x="42942" y="331381"/>
                </a:lnTo>
                <a:lnTo>
                  <a:pt x="44820" y="332363"/>
                </a:lnTo>
                <a:lnTo>
                  <a:pt x="47026" y="333018"/>
                </a:lnTo>
                <a:lnTo>
                  <a:pt x="49448" y="333454"/>
                </a:lnTo>
                <a:lnTo>
                  <a:pt x="52015" y="333745"/>
                </a:lnTo>
                <a:lnTo>
                  <a:pt x="54679" y="333939"/>
                </a:lnTo>
                <a:lnTo>
                  <a:pt x="56455" y="335021"/>
                </a:lnTo>
                <a:lnTo>
                  <a:pt x="57639" y="336695"/>
                </a:lnTo>
                <a:lnTo>
                  <a:pt x="58429" y="338763"/>
                </a:lnTo>
                <a:lnTo>
                  <a:pt x="59907" y="340142"/>
                </a:lnTo>
                <a:lnTo>
                  <a:pt x="61846" y="341061"/>
                </a:lnTo>
                <a:lnTo>
                  <a:pt x="64090" y="341674"/>
                </a:lnTo>
                <a:lnTo>
                  <a:pt x="66539" y="342083"/>
                </a:lnTo>
                <a:lnTo>
                  <a:pt x="69124" y="342355"/>
                </a:lnTo>
                <a:lnTo>
                  <a:pt x="71801" y="342537"/>
                </a:lnTo>
                <a:lnTo>
                  <a:pt x="74537" y="342657"/>
                </a:lnTo>
                <a:lnTo>
                  <a:pt x="80117" y="342792"/>
                </a:lnTo>
                <a:lnTo>
                  <a:pt x="105730" y="342897"/>
                </a:lnTo>
                <a:lnTo>
                  <a:pt x="107634" y="341945"/>
                </a:lnTo>
                <a:lnTo>
                  <a:pt x="108903" y="340358"/>
                </a:lnTo>
                <a:lnTo>
                  <a:pt x="109750" y="338348"/>
                </a:lnTo>
                <a:lnTo>
                  <a:pt x="113230" y="333574"/>
                </a:lnTo>
                <a:lnTo>
                  <a:pt x="115491" y="330968"/>
                </a:lnTo>
                <a:lnTo>
                  <a:pt x="117952" y="329230"/>
                </a:lnTo>
                <a:lnTo>
                  <a:pt x="120544" y="328072"/>
                </a:lnTo>
                <a:lnTo>
                  <a:pt x="123226" y="327299"/>
                </a:lnTo>
                <a:lnTo>
                  <a:pt x="125013" y="325832"/>
                </a:lnTo>
                <a:lnTo>
                  <a:pt x="126205" y="323901"/>
                </a:lnTo>
                <a:lnTo>
                  <a:pt x="127528" y="319216"/>
                </a:lnTo>
                <a:lnTo>
                  <a:pt x="128117" y="313958"/>
                </a:lnTo>
                <a:lnTo>
                  <a:pt x="129226" y="312176"/>
                </a:lnTo>
                <a:lnTo>
                  <a:pt x="130918" y="310987"/>
                </a:lnTo>
                <a:lnTo>
                  <a:pt x="132999" y="310194"/>
                </a:lnTo>
                <a:lnTo>
                  <a:pt x="134385" y="308714"/>
                </a:lnTo>
                <a:lnTo>
                  <a:pt x="135310" y="306774"/>
                </a:lnTo>
                <a:lnTo>
                  <a:pt x="136337" y="302079"/>
                </a:lnTo>
                <a:lnTo>
                  <a:pt x="136795" y="296817"/>
                </a:lnTo>
                <a:lnTo>
                  <a:pt x="137868" y="295033"/>
                </a:lnTo>
                <a:lnTo>
                  <a:pt x="139538" y="293843"/>
                </a:lnTo>
                <a:lnTo>
                  <a:pt x="141602" y="293050"/>
                </a:lnTo>
                <a:lnTo>
                  <a:pt x="142979" y="291570"/>
                </a:lnTo>
                <a:lnTo>
                  <a:pt x="143896" y="289629"/>
                </a:lnTo>
                <a:lnTo>
                  <a:pt x="144917" y="283981"/>
                </a:lnTo>
                <a:lnTo>
                  <a:pt x="145369" y="275121"/>
                </a:lnTo>
                <a:lnTo>
                  <a:pt x="145625" y="263974"/>
                </a:lnTo>
                <a:lnTo>
                  <a:pt x="145723" y="245840"/>
                </a:lnTo>
                <a:lnTo>
                  <a:pt x="144773" y="243903"/>
                </a:lnTo>
                <a:lnTo>
                  <a:pt x="143188" y="242612"/>
                </a:lnTo>
                <a:lnTo>
                  <a:pt x="141179" y="241751"/>
                </a:lnTo>
                <a:lnTo>
                  <a:pt x="139839" y="240225"/>
                </a:lnTo>
                <a:lnTo>
                  <a:pt x="138946" y="238255"/>
                </a:lnTo>
                <a:lnTo>
                  <a:pt x="138350" y="235989"/>
                </a:lnTo>
                <a:lnTo>
                  <a:pt x="137001" y="234478"/>
                </a:lnTo>
                <a:lnTo>
                  <a:pt x="135149" y="233471"/>
                </a:lnTo>
                <a:lnTo>
                  <a:pt x="132961" y="232800"/>
                </a:lnTo>
                <a:lnTo>
                  <a:pt x="130551" y="232352"/>
                </a:lnTo>
                <a:lnTo>
                  <a:pt x="127991" y="232054"/>
                </a:lnTo>
                <a:lnTo>
                  <a:pt x="125332" y="231855"/>
                </a:lnTo>
                <a:lnTo>
                  <a:pt x="122607" y="231722"/>
                </a:lnTo>
                <a:lnTo>
                  <a:pt x="117039" y="231575"/>
                </a:lnTo>
                <a:lnTo>
                  <a:pt x="82867" y="231458"/>
                </a:lnTo>
                <a:lnTo>
                  <a:pt x="80962" y="232410"/>
                </a:lnTo>
                <a:lnTo>
                  <a:pt x="79692" y="233997"/>
                </a:lnTo>
                <a:lnTo>
                  <a:pt x="78845" y="236008"/>
                </a:lnTo>
                <a:lnTo>
                  <a:pt x="77328" y="237349"/>
                </a:lnTo>
                <a:lnTo>
                  <a:pt x="75365" y="238243"/>
                </a:lnTo>
                <a:lnTo>
                  <a:pt x="73103" y="238838"/>
                </a:lnTo>
                <a:lnTo>
                  <a:pt x="70643" y="239235"/>
                </a:lnTo>
                <a:lnTo>
                  <a:pt x="68050" y="239500"/>
                </a:lnTo>
                <a:lnTo>
                  <a:pt x="65369" y="239677"/>
                </a:lnTo>
                <a:lnTo>
                  <a:pt x="63582" y="240747"/>
                </a:lnTo>
                <a:lnTo>
                  <a:pt x="62391" y="242413"/>
                </a:lnTo>
                <a:lnTo>
                  <a:pt x="61596" y="244476"/>
                </a:lnTo>
                <a:lnTo>
                  <a:pt x="60114" y="245851"/>
                </a:lnTo>
                <a:lnTo>
                  <a:pt x="58173" y="246768"/>
                </a:lnTo>
                <a:lnTo>
                  <a:pt x="55927" y="247380"/>
                </a:lnTo>
                <a:lnTo>
                  <a:pt x="54430" y="248740"/>
                </a:lnTo>
                <a:lnTo>
                  <a:pt x="53431" y="250599"/>
                </a:lnTo>
                <a:lnTo>
                  <a:pt x="52322" y="255204"/>
                </a:lnTo>
                <a:lnTo>
                  <a:pt x="51697" y="263152"/>
                </a:lnTo>
                <a:lnTo>
                  <a:pt x="51552" y="268722"/>
                </a:lnTo>
                <a:lnTo>
                  <a:pt x="50560" y="270587"/>
                </a:lnTo>
                <a:lnTo>
                  <a:pt x="48946" y="271832"/>
                </a:lnTo>
                <a:lnTo>
                  <a:pt x="46918" y="272661"/>
                </a:lnTo>
                <a:lnTo>
                  <a:pt x="45566" y="274166"/>
                </a:lnTo>
                <a:lnTo>
                  <a:pt x="44665" y="276122"/>
                </a:lnTo>
                <a:lnTo>
                  <a:pt x="43663" y="280836"/>
                </a:lnTo>
                <a:lnTo>
                  <a:pt x="43100" y="288845"/>
                </a:lnTo>
                <a:lnTo>
                  <a:pt x="42932" y="297250"/>
                </a:lnTo>
                <a:lnTo>
                  <a:pt x="42862" y="30861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6"/>
          <p:cNvSpPr/>
          <p:nvPr/>
        </p:nvSpPr>
        <p:spPr>
          <a:xfrm>
            <a:off x="5617845" y="3994785"/>
            <a:ext cx="222884" cy="338932"/>
          </a:xfrm>
          <a:custGeom>
            <a:avLst/>
            <a:gdLst/>
            <a:ahLst/>
            <a:cxnLst/>
            <a:rect l="0" t="0" r="0" b="0"/>
            <a:pathLst>
              <a:path w="222884" h="338932">
                <a:moveTo>
                  <a:pt x="68580" y="0"/>
                </a:moveTo>
                <a:lnTo>
                  <a:pt x="56648" y="0"/>
                </a:lnTo>
                <a:lnTo>
                  <a:pt x="54910" y="952"/>
                </a:lnTo>
                <a:lnTo>
                  <a:pt x="53752" y="2540"/>
                </a:lnTo>
                <a:lnTo>
                  <a:pt x="52979" y="4550"/>
                </a:lnTo>
                <a:lnTo>
                  <a:pt x="51512" y="5891"/>
                </a:lnTo>
                <a:lnTo>
                  <a:pt x="49581" y="6785"/>
                </a:lnTo>
                <a:lnTo>
                  <a:pt x="47341" y="7380"/>
                </a:lnTo>
                <a:lnTo>
                  <a:pt x="42313" y="10582"/>
                </a:lnTo>
                <a:lnTo>
                  <a:pt x="39638" y="12770"/>
                </a:lnTo>
                <a:lnTo>
                  <a:pt x="34127" y="20280"/>
                </a:lnTo>
                <a:lnTo>
                  <a:pt x="31323" y="24950"/>
                </a:lnTo>
                <a:lnTo>
                  <a:pt x="28502" y="28063"/>
                </a:lnTo>
                <a:lnTo>
                  <a:pt x="25669" y="30139"/>
                </a:lnTo>
                <a:lnTo>
                  <a:pt x="22827" y="31522"/>
                </a:lnTo>
                <a:lnTo>
                  <a:pt x="20933" y="33397"/>
                </a:lnTo>
                <a:lnTo>
                  <a:pt x="19670" y="35600"/>
                </a:lnTo>
                <a:lnTo>
                  <a:pt x="18828" y="38020"/>
                </a:lnTo>
                <a:lnTo>
                  <a:pt x="17893" y="45790"/>
                </a:lnTo>
                <a:lnTo>
                  <a:pt x="17643" y="50529"/>
                </a:lnTo>
                <a:lnTo>
                  <a:pt x="14826" y="60875"/>
                </a:lnTo>
                <a:lnTo>
                  <a:pt x="11352" y="70870"/>
                </a:lnTo>
                <a:lnTo>
                  <a:pt x="9808" y="78488"/>
                </a:lnTo>
                <a:lnTo>
                  <a:pt x="6581" y="87588"/>
                </a:lnTo>
                <a:lnTo>
                  <a:pt x="2925" y="97983"/>
                </a:lnTo>
                <a:lnTo>
                  <a:pt x="1949" y="103422"/>
                </a:lnTo>
                <a:lnTo>
                  <a:pt x="1300" y="108952"/>
                </a:lnTo>
                <a:lnTo>
                  <a:pt x="867" y="114545"/>
                </a:lnTo>
                <a:lnTo>
                  <a:pt x="578" y="120178"/>
                </a:lnTo>
                <a:lnTo>
                  <a:pt x="170" y="134668"/>
                </a:lnTo>
                <a:lnTo>
                  <a:pt x="15" y="156626"/>
                </a:lnTo>
                <a:lnTo>
                  <a:pt x="0" y="213011"/>
                </a:lnTo>
                <a:lnTo>
                  <a:pt x="952" y="217255"/>
                </a:lnTo>
                <a:lnTo>
                  <a:pt x="5891" y="227778"/>
                </a:lnTo>
                <a:lnTo>
                  <a:pt x="8730" y="238834"/>
                </a:lnTo>
                <a:lnTo>
                  <a:pt x="12770" y="251880"/>
                </a:lnTo>
                <a:lnTo>
                  <a:pt x="15200" y="262124"/>
                </a:lnTo>
                <a:lnTo>
                  <a:pt x="15849" y="266189"/>
                </a:lnTo>
                <a:lnTo>
                  <a:pt x="18186" y="269852"/>
                </a:lnTo>
                <a:lnTo>
                  <a:pt x="21648" y="273246"/>
                </a:lnTo>
                <a:lnTo>
                  <a:pt x="25862" y="276462"/>
                </a:lnTo>
                <a:lnTo>
                  <a:pt x="28671" y="279557"/>
                </a:lnTo>
                <a:lnTo>
                  <a:pt x="30544" y="282574"/>
                </a:lnTo>
                <a:lnTo>
                  <a:pt x="32625" y="288466"/>
                </a:lnTo>
                <a:lnTo>
                  <a:pt x="33549" y="294259"/>
                </a:lnTo>
                <a:lnTo>
                  <a:pt x="34749" y="297138"/>
                </a:lnTo>
                <a:lnTo>
                  <a:pt x="38621" y="302876"/>
                </a:lnTo>
                <a:lnTo>
                  <a:pt x="40987" y="304787"/>
                </a:lnTo>
                <a:lnTo>
                  <a:pt x="43517" y="306061"/>
                </a:lnTo>
                <a:lnTo>
                  <a:pt x="46156" y="306911"/>
                </a:lnTo>
                <a:lnTo>
                  <a:pt x="47916" y="308430"/>
                </a:lnTo>
                <a:lnTo>
                  <a:pt x="49089" y="310395"/>
                </a:lnTo>
                <a:lnTo>
                  <a:pt x="49871" y="312657"/>
                </a:lnTo>
                <a:lnTo>
                  <a:pt x="51345" y="314165"/>
                </a:lnTo>
                <a:lnTo>
                  <a:pt x="53279" y="315171"/>
                </a:lnTo>
                <a:lnTo>
                  <a:pt x="57970" y="316289"/>
                </a:lnTo>
                <a:lnTo>
                  <a:pt x="63229" y="316785"/>
                </a:lnTo>
                <a:lnTo>
                  <a:pt x="65965" y="317870"/>
                </a:lnTo>
                <a:lnTo>
                  <a:pt x="71545" y="321615"/>
                </a:lnTo>
                <a:lnTo>
                  <a:pt x="77200" y="323915"/>
                </a:lnTo>
                <a:lnTo>
                  <a:pt x="82889" y="324937"/>
                </a:lnTo>
                <a:lnTo>
                  <a:pt x="88592" y="325391"/>
                </a:lnTo>
                <a:lnTo>
                  <a:pt x="94301" y="325593"/>
                </a:lnTo>
                <a:lnTo>
                  <a:pt x="105728" y="325722"/>
                </a:lnTo>
                <a:lnTo>
                  <a:pt x="165734" y="325755"/>
                </a:lnTo>
                <a:lnTo>
                  <a:pt x="167639" y="324802"/>
                </a:lnTo>
                <a:lnTo>
                  <a:pt x="168910" y="323215"/>
                </a:lnTo>
                <a:lnTo>
                  <a:pt x="169756" y="321204"/>
                </a:lnTo>
                <a:lnTo>
                  <a:pt x="171273" y="319863"/>
                </a:lnTo>
                <a:lnTo>
                  <a:pt x="173237" y="318970"/>
                </a:lnTo>
                <a:lnTo>
                  <a:pt x="177959" y="317976"/>
                </a:lnTo>
                <a:lnTo>
                  <a:pt x="183233" y="317535"/>
                </a:lnTo>
                <a:lnTo>
                  <a:pt x="185020" y="316465"/>
                </a:lnTo>
                <a:lnTo>
                  <a:pt x="186212" y="314799"/>
                </a:lnTo>
                <a:lnTo>
                  <a:pt x="187006" y="312736"/>
                </a:lnTo>
                <a:lnTo>
                  <a:pt x="192675" y="305281"/>
                </a:lnTo>
                <a:lnTo>
                  <a:pt x="196077" y="302581"/>
                </a:lnTo>
                <a:lnTo>
                  <a:pt x="200251" y="299828"/>
                </a:lnTo>
                <a:lnTo>
                  <a:pt x="204938" y="297040"/>
                </a:lnTo>
                <a:lnTo>
                  <a:pt x="208062" y="294229"/>
                </a:lnTo>
                <a:lnTo>
                  <a:pt x="210146" y="291402"/>
                </a:lnTo>
                <a:lnTo>
                  <a:pt x="213413" y="285722"/>
                </a:lnTo>
                <a:lnTo>
                  <a:pt x="219655" y="277169"/>
                </a:lnTo>
                <a:lnTo>
                  <a:pt x="221449" y="271459"/>
                </a:lnTo>
                <a:lnTo>
                  <a:pt x="222459" y="262889"/>
                </a:lnTo>
                <a:lnTo>
                  <a:pt x="222759" y="254317"/>
                </a:lnTo>
                <a:lnTo>
                  <a:pt x="222881" y="228599"/>
                </a:lnTo>
                <a:lnTo>
                  <a:pt x="222883" y="220027"/>
                </a:lnTo>
                <a:lnTo>
                  <a:pt x="221931" y="218122"/>
                </a:lnTo>
                <a:lnTo>
                  <a:pt x="220344" y="216852"/>
                </a:lnTo>
                <a:lnTo>
                  <a:pt x="218334" y="216005"/>
                </a:lnTo>
                <a:lnTo>
                  <a:pt x="216993" y="214489"/>
                </a:lnTo>
                <a:lnTo>
                  <a:pt x="216099" y="212525"/>
                </a:lnTo>
                <a:lnTo>
                  <a:pt x="215503" y="210263"/>
                </a:lnTo>
                <a:lnTo>
                  <a:pt x="214154" y="208755"/>
                </a:lnTo>
                <a:lnTo>
                  <a:pt x="212302" y="207750"/>
                </a:lnTo>
                <a:lnTo>
                  <a:pt x="210114" y="207080"/>
                </a:lnTo>
                <a:lnTo>
                  <a:pt x="208656" y="205681"/>
                </a:lnTo>
                <a:lnTo>
                  <a:pt x="207684" y="203795"/>
                </a:lnTo>
                <a:lnTo>
                  <a:pt x="207036" y="201586"/>
                </a:lnTo>
                <a:lnTo>
                  <a:pt x="205651" y="200113"/>
                </a:lnTo>
                <a:lnTo>
                  <a:pt x="203776" y="199131"/>
                </a:lnTo>
                <a:lnTo>
                  <a:pt x="199152" y="198040"/>
                </a:lnTo>
                <a:lnTo>
                  <a:pt x="193921" y="197555"/>
                </a:lnTo>
                <a:lnTo>
                  <a:pt x="188422" y="197340"/>
                </a:lnTo>
                <a:lnTo>
                  <a:pt x="179971" y="197218"/>
                </a:lnTo>
                <a:lnTo>
                  <a:pt x="177131" y="197201"/>
                </a:lnTo>
                <a:lnTo>
                  <a:pt x="175237" y="198142"/>
                </a:lnTo>
                <a:lnTo>
                  <a:pt x="173975" y="199722"/>
                </a:lnTo>
                <a:lnTo>
                  <a:pt x="173133" y="201728"/>
                </a:lnTo>
                <a:lnTo>
                  <a:pt x="171619" y="203065"/>
                </a:lnTo>
                <a:lnTo>
                  <a:pt x="169658" y="203957"/>
                </a:lnTo>
                <a:lnTo>
                  <a:pt x="167397" y="204551"/>
                </a:lnTo>
                <a:lnTo>
                  <a:pt x="165891" y="205900"/>
                </a:lnTo>
                <a:lnTo>
                  <a:pt x="164886" y="207751"/>
                </a:lnTo>
                <a:lnTo>
                  <a:pt x="163770" y="212349"/>
                </a:lnTo>
                <a:lnTo>
                  <a:pt x="163274" y="217567"/>
                </a:lnTo>
                <a:lnTo>
                  <a:pt x="162189" y="219340"/>
                </a:lnTo>
                <a:lnTo>
                  <a:pt x="160513" y="220521"/>
                </a:lnTo>
                <a:lnTo>
                  <a:pt x="158444" y="221309"/>
                </a:lnTo>
                <a:lnTo>
                  <a:pt x="157064" y="222787"/>
                </a:lnTo>
                <a:lnTo>
                  <a:pt x="156144" y="224724"/>
                </a:lnTo>
                <a:lnTo>
                  <a:pt x="155122" y="229417"/>
                </a:lnTo>
                <a:lnTo>
                  <a:pt x="154547" y="237414"/>
                </a:lnTo>
                <a:lnTo>
                  <a:pt x="154412" y="242995"/>
                </a:lnTo>
                <a:lnTo>
                  <a:pt x="153424" y="244864"/>
                </a:lnTo>
                <a:lnTo>
                  <a:pt x="151812" y="246110"/>
                </a:lnTo>
                <a:lnTo>
                  <a:pt x="149786" y="246941"/>
                </a:lnTo>
                <a:lnTo>
                  <a:pt x="148434" y="248447"/>
                </a:lnTo>
                <a:lnTo>
                  <a:pt x="147534" y="250404"/>
                </a:lnTo>
                <a:lnTo>
                  <a:pt x="146533" y="255118"/>
                </a:lnTo>
                <a:lnTo>
                  <a:pt x="146088" y="260388"/>
                </a:lnTo>
                <a:lnTo>
                  <a:pt x="145017" y="263127"/>
                </a:lnTo>
                <a:lnTo>
                  <a:pt x="139911" y="271532"/>
                </a:lnTo>
                <a:lnTo>
                  <a:pt x="138382" y="277208"/>
                </a:lnTo>
                <a:lnTo>
                  <a:pt x="137522" y="285759"/>
                </a:lnTo>
                <a:lnTo>
                  <a:pt x="137267" y="294325"/>
                </a:lnTo>
                <a:lnTo>
                  <a:pt x="137161" y="328612"/>
                </a:lnTo>
                <a:lnTo>
                  <a:pt x="138113" y="330517"/>
                </a:lnTo>
                <a:lnTo>
                  <a:pt x="139700" y="331787"/>
                </a:lnTo>
                <a:lnTo>
                  <a:pt x="141710" y="332634"/>
                </a:lnTo>
                <a:lnTo>
                  <a:pt x="143051" y="334151"/>
                </a:lnTo>
                <a:lnTo>
                  <a:pt x="143945" y="336114"/>
                </a:lnTo>
                <a:lnTo>
                  <a:pt x="144541" y="338376"/>
                </a:lnTo>
                <a:lnTo>
                  <a:pt x="144938" y="338931"/>
                </a:lnTo>
                <a:lnTo>
                  <a:pt x="145202" y="338349"/>
                </a:lnTo>
                <a:lnTo>
                  <a:pt x="145732" y="334327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"/>
          <p:cNvSpPr/>
          <p:nvPr/>
        </p:nvSpPr>
        <p:spPr>
          <a:xfrm>
            <a:off x="5935027" y="3960505"/>
            <a:ext cx="145585" cy="377181"/>
          </a:xfrm>
          <a:custGeom>
            <a:avLst/>
            <a:gdLst/>
            <a:ahLst/>
            <a:cxnLst/>
            <a:rect l="0" t="0" r="0" b="0"/>
            <a:pathLst>
              <a:path w="145585" h="377181">
                <a:moveTo>
                  <a:pt x="0" y="77142"/>
                </a:moveTo>
                <a:lnTo>
                  <a:pt x="0" y="32600"/>
                </a:lnTo>
                <a:lnTo>
                  <a:pt x="953" y="29350"/>
                </a:lnTo>
                <a:lnTo>
                  <a:pt x="4551" y="23199"/>
                </a:lnTo>
                <a:lnTo>
                  <a:pt x="6844" y="20225"/>
                </a:lnTo>
                <a:lnTo>
                  <a:pt x="9325" y="17290"/>
                </a:lnTo>
                <a:lnTo>
                  <a:pt x="11932" y="14381"/>
                </a:lnTo>
                <a:lnTo>
                  <a:pt x="14622" y="12441"/>
                </a:lnTo>
                <a:lnTo>
                  <a:pt x="17368" y="11148"/>
                </a:lnTo>
                <a:lnTo>
                  <a:pt x="20151" y="10286"/>
                </a:lnTo>
                <a:lnTo>
                  <a:pt x="22959" y="8759"/>
                </a:lnTo>
                <a:lnTo>
                  <a:pt x="25784" y="6788"/>
                </a:lnTo>
                <a:lnTo>
                  <a:pt x="28619" y="4522"/>
                </a:lnTo>
                <a:lnTo>
                  <a:pt x="31462" y="3011"/>
                </a:lnTo>
                <a:lnTo>
                  <a:pt x="34310" y="2004"/>
                </a:lnTo>
                <a:lnTo>
                  <a:pt x="37160" y="1333"/>
                </a:lnTo>
                <a:lnTo>
                  <a:pt x="40014" y="885"/>
                </a:lnTo>
                <a:lnTo>
                  <a:pt x="42868" y="586"/>
                </a:lnTo>
                <a:lnTo>
                  <a:pt x="45724" y="388"/>
                </a:lnTo>
                <a:lnTo>
                  <a:pt x="48580" y="255"/>
                </a:lnTo>
                <a:lnTo>
                  <a:pt x="54294" y="107"/>
                </a:lnTo>
                <a:lnTo>
                  <a:pt x="71437" y="0"/>
                </a:lnTo>
                <a:lnTo>
                  <a:pt x="74295" y="949"/>
                </a:lnTo>
                <a:lnTo>
                  <a:pt x="77152" y="2534"/>
                </a:lnTo>
                <a:lnTo>
                  <a:pt x="80010" y="4544"/>
                </a:lnTo>
                <a:lnTo>
                  <a:pt x="83820" y="5883"/>
                </a:lnTo>
                <a:lnTo>
                  <a:pt x="88265" y="6776"/>
                </a:lnTo>
                <a:lnTo>
                  <a:pt x="93133" y="7371"/>
                </a:lnTo>
                <a:lnTo>
                  <a:pt x="97331" y="7768"/>
                </a:lnTo>
                <a:lnTo>
                  <a:pt x="101083" y="8033"/>
                </a:lnTo>
                <a:lnTo>
                  <a:pt x="104536" y="8209"/>
                </a:lnTo>
                <a:lnTo>
                  <a:pt x="107791" y="9279"/>
                </a:lnTo>
                <a:lnTo>
                  <a:pt x="110913" y="10945"/>
                </a:lnTo>
                <a:lnTo>
                  <a:pt x="113947" y="13009"/>
                </a:lnTo>
                <a:lnTo>
                  <a:pt x="116922" y="14384"/>
                </a:lnTo>
                <a:lnTo>
                  <a:pt x="119858" y="15301"/>
                </a:lnTo>
                <a:lnTo>
                  <a:pt x="122768" y="15912"/>
                </a:lnTo>
                <a:lnTo>
                  <a:pt x="125661" y="16320"/>
                </a:lnTo>
                <a:lnTo>
                  <a:pt x="128541" y="16591"/>
                </a:lnTo>
                <a:lnTo>
                  <a:pt x="131414" y="16773"/>
                </a:lnTo>
                <a:lnTo>
                  <a:pt x="137146" y="16974"/>
                </a:lnTo>
                <a:lnTo>
                  <a:pt x="140008" y="17027"/>
                </a:lnTo>
                <a:lnTo>
                  <a:pt x="141916" y="18016"/>
                </a:lnTo>
                <a:lnTo>
                  <a:pt x="143189" y="19627"/>
                </a:lnTo>
                <a:lnTo>
                  <a:pt x="144037" y="21654"/>
                </a:lnTo>
                <a:lnTo>
                  <a:pt x="145230" y="29057"/>
                </a:lnTo>
                <a:lnTo>
                  <a:pt x="145584" y="37283"/>
                </a:lnTo>
                <a:lnTo>
                  <a:pt x="144681" y="40092"/>
                </a:lnTo>
                <a:lnTo>
                  <a:pt x="141138" y="45753"/>
                </a:lnTo>
                <a:lnTo>
                  <a:pt x="138928" y="51444"/>
                </a:lnTo>
                <a:lnTo>
                  <a:pt x="137509" y="62859"/>
                </a:lnTo>
                <a:lnTo>
                  <a:pt x="134775" y="71111"/>
                </a:lnTo>
                <a:lnTo>
                  <a:pt x="131337" y="80177"/>
                </a:lnTo>
                <a:lnTo>
                  <a:pt x="129402" y="91588"/>
                </a:lnTo>
                <a:lnTo>
                  <a:pt x="128950" y="101342"/>
                </a:lnTo>
                <a:lnTo>
                  <a:pt x="128695" y="117544"/>
                </a:lnTo>
                <a:lnTo>
                  <a:pt x="127706" y="122174"/>
                </a:lnTo>
                <a:lnTo>
                  <a:pt x="124069" y="129859"/>
                </a:lnTo>
                <a:lnTo>
                  <a:pt x="121816" y="138989"/>
                </a:lnTo>
                <a:lnTo>
                  <a:pt x="121216" y="144091"/>
                </a:lnTo>
                <a:lnTo>
                  <a:pt x="118009" y="152300"/>
                </a:lnTo>
                <a:lnTo>
                  <a:pt x="115820" y="155822"/>
                </a:lnTo>
                <a:lnTo>
                  <a:pt x="113388" y="164816"/>
                </a:lnTo>
                <a:lnTo>
                  <a:pt x="112307" y="175163"/>
                </a:lnTo>
                <a:lnTo>
                  <a:pt x="111827" y="186112"/>
                </a:lnTo>
                <a:lnTo>
                  <a:pt x="110746" y="190746"/>
                </a:lnTo>
                <a:lnTo>
                  <a:pt x="107006" y="198436"/>
                </a:lnTo>
                <a:lnTo>
                  <a:pt x="104708" y="207568"/>
                </a:lnTo>
                <a:lnTo>
                  <a:pt x="103687" y="217976"/>
                </a:lnTo>
                <a:lnTo>
                  <a:pt x="103233" y="228953"/>
                </a:lnTo>
                <a:lnTo>
                  <a:pt x="102978" y="241292"/>
                </a:lnTo>
                <a:lnTo>
                  <a:pt x="102870" y="37718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8"/>
          <p:cNvSpPr/>
          <p:nvPr/>
        </p:nvSpPr>
        <p:spPr>
          <a:xfrm>
            <a:off x="5969317" y="4106227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11932" y="34290"/>
                </a:lnTo>
                <a:lnTo>
                  <a:pt x="13670" y="33338"/>
                </a:lnTo>
                <a:lnTo>
                  <a:pt x="14828" y="31750"/>
                </a:lnTo>
                <a:lnTo>
                  <a:pt x="15601" y="29739"/>
                </a:lnTo>
                <a:lnTo>
                  <a:pt x="17067" y="28399"/>
                </a:lnTo>
                <a:lnTo>
                  <a:pt x="18999" y="27505"/>
                </a:lnTo>
                <a:lnTo>
                  <a:pt x="21238" y="26909"/>
                </a:lnTo>
                <a:lnTo>
                  <a:pt x="24636" y="25559"/>
                </a:lnTo>
                <a:lnTo>
                  <a:pt x="28807" y="23707"/>
                </a:lnTo>
                <a:lnTo>
                  <a:pt x="33492" y="21520"/>
                </a:lnTo>
                <a:lnTo>
                  <a:pt x="37568" y="20061"/>
                </a:lnTo>
                <a:lnTo>
                  <a:pt x="41238" y="19089"/>
                </a:lnTo>
                <a:lnTo>
                  <a:pt x="44637" y="18441"/>
                </a:lnTo>
                <a:lnTo>
                  <a:pt x="47856" y="18010"/>
                </a:lnTo>
                <a:lnTo>
                  <a:pt x="50954" y="17722"/>
                </a:lnTo>
                <a:lnTo>
                  <a:pt x="53971" y="17529"/>
                </a:lnTo>
                <a:lnTo>
                  <a:pt x="64945" y="17316"/>
                </a:lnTo>
                <a:lnTo>
                  <a:pt x="71872" y="17259"/>
                </a:lnTo>
                <a:lnTo>
                  <a:pt x="78395" y="16269"/>
                </a:lnTo>
                <a:lnTo>
                  <a:pt x="84648" y="14656"/>
                </a:lnTo>
                <a:lnTo>
                  <a:pt x="90722" y="12628"/>
                </a:lnTo>
                <a:lnTo>
                  <a:pt x="95724" y="11276"/>
                </a:lnTo>
                <a:lnTo>
                  <a:pt x="100011" y="10375"/>
                </a:lnTo>
                <a:lnTo>
                  <a:pt x="103822" y="9774"/>
                </a:lnTo>
                <a:lnTo>
                  <a:pt x="108267" y="9374"/>
                </a:lnTo>
                <a:lnTo>
                  <a:pt x="113136" y="9107"/>
                </a:lnTo>
                <a:lnTo>
                  <a:pt x="118286" y="8929"/>
                </a:lnTo>
                <a:lnTo>
                  <a:pt x="122672" y="7857"/>
                </a:lnTo>
                <a:lnTo>
                  <a:pt x="126549" y="6191"/>
                </a:lnTo>
                <a:lnTo>
                  <a:pt x="130086" y="4127"/>
                </a:lnTo>
                <a:lnTo>
                  <a:pt x="134349" y="2752"/>
                </a:lnTo>
                <a:lnTo>
                  <a:pt x="139096" y="1835"/>
                </a:lnTo>
                <a:lnTo>
                  <a:pt x="144166" y="1223"/>
                </a:lnTo>
                <a:lnTo>
                  <a:pt x="148498" y="815"/>
                </a:lnTo>
                <a:lnTo>
                  <a:pt x="152339" y="544"/>
                </a:lnTo>
                <a:lnTo>
                  <a:pt x="155852" y="363"/>
                </a:lnTo>
                <a:lnTo>
                  <a:pt x="162295" y="16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64</a:t>
            </a:r>
            <a:endParaRPr lang="en-US" dirty="0"/>
          </a:p>
        </p:txBody>
      </p:sp>
      <p:sp>
        <p:nvSpPr>
          <p:cNvPr id="4" name="SMARTPenAnnotation394"/>
          <p:cNvSpPr/>
          <p:nvPr/>
        </p:nvSpPr>
        <p:spPr>
          <a:xfrm>
            <a:off x="4394177" y="3332738"/>
            <a:ext cx="15321" cy="12224"/>
          </a:xfrm>
          <a:custGeom>
            <a:avLst/>
            <a:gdLst/>
            <a:ahLst/>
            <a:cxnLst/>
            <a:rect l="0" t="0" r="0" b="0"/>
            <a:pathLst>
              <a:path w="15321" h="12224">
                <a:moveTo>
                  <a:pt x="15320" y="0"/>
                </a:moveTo>
                <a:lnTo>
                  <a:pt x="10211" y="5642"/>
                </a:lnTo>
                <a:lnTo>
                  <a:pt x="2264" y="11084"/>
                </a:lnTo>
                <a:lnTo>
                  <a:pt x="0" y="122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95"/>
          <p:cNvSpPr/>
          <p:nvPr/>
        </p:nvSpPr>
        <p:spPr>
          <a:xfrm>
            <a:off x="4194809" y="339471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96"/>
          <p:cNvSpPr/>
          <p:nvPr/>
        </p:nvSpPr>
        <p:spPr>
          <a:xfrm>
            <a:off x="4952264" y="3123779"/>
            <a:ext cx="5613" cy="19331"/>
          </a:xfrm>
          <a:custGeom>
            <a:avLst/>
            <a:gdLst/>
            <a:ahLst/>
            <a:cxnLst/>
            <a:rect l="0" t="0" r="0" b="0"/>
            <a:pathLst>
              <a:path w="5613" h="19331">
                <a:moveTo>
                  <a:pt x="5612" y="19330"/>
                </a:moveTo>
                <a:lnTo>
                  <a:pt x="4298" y="14206"/>
                </a:lnTo>
                <a:lnTo>
                  <a:pt x="1840" y="548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7"/>
          <p:cNvSpPr/>
          <p:nvPr/>
        </p:nvSpPr>
        <p:spPr>
          <a:xfrm>
            <a:off x="4922955" y="3084355"/>
            <a:ext cx="1809" cy="1647"/>
          </a:xfrm>
          <a:custGeom>
            <a:avLst/>
            <a:gdLst/>
            <a:ahLst/>
            <a:cxnLst/>
            <a:rect l="0" t="0" r="0" b="0"/>
            <a:pathLst>
              <a:path w="1809" h="1647">
                <a:moveTo>
                  <a:pt x="1808" y="1646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98"/>
          <p:cNvSpPr/>
          <p:nvPr/>
        </p:nvSpPr>
        <p:spPr>
          <a:xfrm>
            <a:off x="4743450" y="306038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9"/>
          <p:cNvSpPr/>
          <p:nvPr/>
        </p:nvSpPr>
        <p:spPr>
          <a:xfrm>
            <a:off x="4335160" y="3171170"/>
            <a:ext cx="10823" cy="5916"/>
          </a:xfrm>
          <a:custGeom>
            <a:avLst/>
            <a:gdLst/>
            <a:ahLst/>
            <a:cxnLst/>
            <a:rect l="0" t="0" r="0" b="0"/>
            <a:pathLst>
              <a:path w="10823" h="5916">
                <a:moveTo>
                  <a:pt x="10822" y="0"/>
                </a:moveTo>
                <a:lnTo>
                  <a:pt x="7644" y="1816"/>
                </a:lnTo>
                <a:lnTo>
                  <a:pt x="0" y="5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0"/>
          <p:cNvSpPr/>
          <p:nvPr/>
        </p:nvSpPr>
        <p:spPr>
          <a:xfrm>
            <a:off x="4373550" y="3295499"/>
            <a:ext cx="26983" cy="3911"/>
          </a:xfrm>
          <a:custGeom>
            <a:avLst/>
            <a:gdLst/>
            <a:ahLst/>
            <a:cxnLst/>
            <a:rect l="0" t="0" r="0" b="0"/>
            <a:pathLst>
              <a:path w="26983" h="3911">
                <a:moveTo>
                  <a:pt x="0" y="3910"/>
                </a:moveTo>
                <a:lnTo>
                  <a:pt x="269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1"/>
          <p:cNvSpPr/>
          <p:nvPr/>
        </p:nvSpPr>
        <p:spPr>
          <a:xfrm>
            <a:off x="4420108" y="3399845"/>
            <a:ext cx="5546" cy="2381"/>
          </a:xfrm>
          <a:custGeom>
            <a:avLst/>
            <a:gdLst/>
            <a:ahLst/>
            <a:cxnLst/>
            <a:rect l="0" t="0" r="0" b="0"/>
            <a:pathLst>
              <a:path w="5546" h="2381">
                <a:moveTo>
                  <a:pt x="5545" y="0"/>
                </a:moveTo>
                <a:lnTo>
                  <a:pt x="0" y="23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2"/>
          <p:cNvSpPr/>
          <p:nvPr/>
        </p:nvSpPr>
        <p:spPr>
          <a:xfrm>
            <a:off x="4820602" y="352329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3"/>
          <p:cNvSpPr/>
          <p:nvPr/>
        </p:nvSpPr>
        <p:spPr>
          <a:xfrm>
            <a:off x="3774757" y="4114917"/>
            <a:ext cx="170063" cy="51319"/>
          </a:xfrm>
          <a:custGeom>
            <a:avLst/>
            <a:gdLst/>
            <a:ahLst/>
            <a:cxnLst/>
            <a:rect l="0" t="0" r="0" b="0"/>
            <a:pathLst>
              <a:path w="170063" h="51319">
                <a:moveTo>
                  <a:pt x="0" y="51318"/>
                </a:moveTo>
                <a:lnTo>
                  <a:pt x="4551" y="42216"/>
                </a:lnTo>
                <a:lnTo>
                  <a:pt x="7797" y="38582"/>
                </a:lnTo>
                <a:lnTo>
                  <a:pt x="16482" y="32005"/>
                </a:lnTo>
                <a:lnTo>
                  <a:pt x="24153" y="25906"/>
                </a:lnTo>
                <a:lnTo>
                  <a:pt x="31690" y="20021"/>
                </a:lnTo>
                <a:lnTo>
                  <a:pt x="41389" y="14231"/>
                </a:lnTo>
                <a:lnTo>
                  <a:pt x="46643" y="12305"/>
                </a:lnTo>
                <a:lnTo>
                  <a:pt x="52050" y="11022"/>
                </a:lnTo>
                <a:lnTo>
                  <a:pt x="57561" y="10166"/>
                </a:lnTo>
                <a:lnTo>
                  <a:pt x="63138" y="8644"/>
                </a:lnTo>
                <a:lnTo>
                  <a:pt x="68763" y="6675"/>
                </a:lnTo>
                <a:lnTo>
                  <a:pt x="74416" y="4411"/>
                </a:lnTo>
                <a:lnTo>
                  <a:pt x="80091" y="2902"/>
                </a:lnTo>
                <a:lnTo>
                  <a:pt x="85779" y="1896"/>
                </a:lnTo>
                <a:lnTo>
                  <a:pt x="91476" y="1225"/>
                </a:lnTo>
                <a:lnTo>
                  <a:pt x="100346" y="479"/>
                </a:lnTo>
                <a:lnTo>
                  <a:pt x="110320" y="148"/>
                </a:lnTo>
                <a:lnTo>
                  <a:pt x="127454" y="0"/>
                </a:lnTo>
                <a:lnTo>
                  <a:pt x="134499" y="913"/>
                </a:lnTo>
                <a:lnTo>
                  <a:pt x="140148" y="2475"/>
                </a:lnTo>
                <a:lnTo>
                  <a:pt x="149918" y="5797"/>
                </a:lnTo>
                <a:lnTo>
                  <a:pt x="155191" y="6683"/>
                </a:lnTo>
                <a:lnTo>
                  <a:pt x="160610" y="7274"/>
                </a:lnTo>
                <a:lnTo>
                  <a:pt x="169172" y="10470"/>
                </a:lnTo>
                <a:lnTo>
                  <a:pt x="170062" y="110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04"/>
          <p:cNvSpPr/>
          <p:nvPr/>
        </p:nvSpPr>
        <p:spPr>
          <a:xfrm>
            <a:off x="3655140" y="4347919"/>
            <a:ext cx="296113" cy="195471"/>
          </a:xfrm>
          <a:custGeom>
            <a:avLst/>
            <a:gdLst/>
            <a:ahLst/>
            <a:cxnLst/>
            <a:rect l="0" t="0" r="0" b="0"/>
            <a:pathLst>
              <a:path w="296113" h="195471">
                <a:moveTo>
                  <a:pt x="296112" y="0"/>
                </a:moveTo>
                <a:lnTo>
                  <a:pt x="293877" y="3955"/>
                </a:lnTo>
                <a:lnTo>
                  <a:pt x="279933" y="30362"/>
                </a:lnTo>
                <a:lnTo>
                  <a:pt x="270309" y="46358"/>
                </a:lnTo>
                <a:lnTo>
                  <a:pt x="259131" y="63688"/>
                </a:lnTo>
                <a:lnTo>
                  <a:pt x="246916" y="81910"/>
                </a:lnTo>
                <a:lnTo>
                  <a:pt x="235916" y="95963"/>
                </a:lnTo>
                <a:lnTo>
                  <a:pt x="225725" y="107236"/>
                </a:lnTo>
                <a:lnTo>
                  <a:pt x="193387" y="139017"/>
                </a:lnTo>
                <a:lnTo>
                  <a:pt x="186895" y="144512"/>
                </a:lnTo>
                <a:lnTo>
                  <a:pt x="180661" y="149127"/>
                </a:lnTo>
                <a:lnTo>
                  <a:pt x="152419" y="167929"/>
                </a:lnTo>
                <a:lnTo>
                  <a:pt x="145295" y="172359"/>
                </a:lnTo>
                <a:lnTo>
                  <a:pt x="138640" y="176264"/>
                </a:lnTo>
                <a:lnTo>
                  <a:pt x="132299" y="179821"/>
                </a:lnTo>
                <a:lnTo>
                  <a:pt x="125214" y="182192"/>
                </a:lnTo>
                <a:lnTo>
                  <a:pt x="117633" y="183772"/>
                </a:lnTo>
                <a:lnTo>
                  <a:pt x="109722" y="184826"/>
                </a:lnTo>
                <a:lnTo>
                  <a:pt x="102543" y="186480"/>
                </a:lnTo>
                <a:lnTo>
                  <a:pt x="95851" y="188536"/>
                </a:lnTo>
                <a:lnTo>
                  <a:pt x="89486" y="190859"/>
                </a:lnTo>
                <a:lnTo>
                  <a:pt x="83337" y="192408"/>
                </a:lnTo>
                <a:lnTo>
                  <a:pt x="77333" y="193441"/>
                </a:lnTo>
                <a:lnTo>
                  <a:pt x="71425" y="194129"/>
                </a:lnTo>
                <a:lnTo>
                  <a:pt x="62321" y="194894"/>
                </a:lnTo>
                <a:lnTo>
                  <a:pt x="54147" y="195234"/>
                </a:lnTo>
                <a:lnTo>
                  <a:pt x="32384" y="195470"/>
                </a:lnTo>
                <a:lnTo>
                  <a:pt x="29077" y="194529"/>
                </a:lnTo>
                <a:lnTo>
                  <a:pt x="19871" y="189607"/>
                </a:lnTo>
                <a:lnTo>
                  <a:pt x="14008" y="188121"/>
                </a:lnTo>
                <a:lnTo>
                  <a:pt x="12064" y="186773"/>
                </a:lnTo>
                <a:lnTo>
                  <a:pt x="10767" y="184921"/>
                </a:lnTo>
                <a:lnTo>
                  <a:pt x="9903" y="182734"/>
                </a:lnTo>
                <a:lnTo>
                  <a:pt x="2625" y="172381"/>
                </a:lnTo>
                <a:lnTo>
                  <a:pt x="946" y="166813"/>
                </a:lnTo>
                <a:lnTo>
                  <a:pt x="0" y="158323"/>
                </a:lnTo>
                <a:lnTo>
                  <a:pt x="820" y="155477"/>
                </a:lnTo>
                <a:lnTo>
                  <a:pt x="6525" y="145969"/>
                </a:lnTo>
                <a:lnTo>
                  <a:pt x="8980" y="141526"/>
                </a:lnTo>
                <a:lnTo>
                  <a:pt x="16747" y="1269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05"/>
          <p:cNvSpPr/>
          <p:nvPr/>
        </p:nvSpPr>
        <p:spPr>
          <a:xfrm>
            <a:off x="3483799" y="3643888"/>
            <a:ext cx="445264" cy="470837"/>
          </a:xfrm>
          <a:custGeom>
            <a:avLst/>
            <a:gdLst/>
            <a:ahLst/>
            <a:cxnLst/>
            <a:rect l="0" t="0" r="0" b="0"/>
            <a:pathLst>
              <a:path w="445264" h="470837">
                <a:moveTo>
                  <a:pt x="42355" y="222309"/>
                </a:moveTo>
                <a:lnTo>
                  <a:pt x="33254" y="217758"/>
                </a:lnTo>
                <a:lnTo>
                  <a:pt x="29620" y="214513"/>
                </a:lnTo>
                <a:lnTo>
                  <a:pt x="16945" y="198156"/>
                </a:lnTo>
                <a:lnTo>
                  <a:pt x="13985" y="194777"/>
                </a:lnTo>
                <a:lnTo>
                  <a:pt x="8156" y="183403"/>
                </a:lnTo>
                <a:lnTo>
                  <a:pt x="3343" y="168822"/>
                </a:lnTo>
                <a:lnTo>
                  <a:pt x="2060" y="160934"/>
                </a:lnTo>
                <a:lnTo>
                  <a:pt x="634" y="146454"/>
                </a:lnTo>
                <a:lnTo>
                  <a:pt x="0" y="136843"/>
                </a:lnTo>
                <a:lnTo>
                  <a:pt x="2258" y="126857"/>
                </a:lnTo>
                <a:lnTo>
                  <a:pt x="7389" y="113211"/>
                </a:lnTo>
                <a:lnTo>
                  <a:pt x="16020" y="91271"/>
                </a:lnTo>
                <a:lnTo>
                  <a:pt x="20036" y="82563"/>
                </a:lnTo>
                <a:lnTo>
                  <a:pt x="27038" y="70347"/>
                </a:lnTo>
                <a:lnTo>
                  <a:pt x="35866" y="59203"/>
                </a:lnTo>
                <a:lnTo>
                  <a:pt x="48043" y="46947"/>
                </a:lnTo>
                <a:lnTo>
                  <a:pt x="56625" y="39679"/>
                </a:lnTo>
                <a:lnTo>
                  <a:pt x="66156" y="31976"/>
                </a:lnTo>
                <a:lnTo>
                  <a:pt x="74415" y="25888"/>
                </a:lnTo>
                <a:lnTo>
                  <a:pt x="81826" y="20877"/>
                </a:lnTo>
                <a:lnTo>
                  <a:pt x="95140" y="12769"/>
                </a:lnTo>
                <a:lnTo>
                  <a:pt x="107408" y="5990"/>
                </a:lnTo>
                <a:lnTo>
                  <a:pt x="114299" y="3801"/>
                </a:lnTo>
                <a:lnTo>
                  <a:pt x="121750" y="2342"/>
                </a:lnTo>
                <a:lnTo>
                  <a:pt x="129575" y="1370"/>
                </a:lnTo>
                <a:lnTo>
                  <a:pt x="139555" y="721"/>
                </a:lnTo>
                <a:lnTo>
                  <a:pt x="150970" y="289"/>
                </a:lnTo>
                <a:lnTo>
                  <a:pt x="163343" y="0"/>
                </a:lnTo>
                <a:lnTo>
                  <a:pt x="174449" y="761"/>
                </a:lnTo>
                <a:lnTo>
                  <a:pt x="184710" y="2220"/>
                </a:lnTo>
                <a:lnTo>
                  <a:pt x="194409" y="4146"/>
                </a:lnTo>
                <a:lnTo>
                  <a:pt x="202779" y="6382"/>
                </a:lnTo>
                <a:lnTo>
                  <a:pt x="210265" y="8825"/>
                </a:lnTo>
                <a:lnTo>
                  <a:pt x="217160" y="11407"/>
                </a:lnTo>
                <a:lnTo>
                  <a:pt x="224614" y="15032"/>
                </a:lnTo>
                <a:lnTo>
                  <a:pt x="232441" y="19355"/>
                </a:lnTo>
                <a:lnTo>
                  <a:pt x="240517" y="24141"/>
                </a:lnTo>
                <a:lnTo>
                  <a:pt x="247806" y="29237"/>
                </a:lnTo>
                <a:lnTo>
                  <a:pt x="260985" y="39979"/>
                </a:lnTo>
                <a:lnTo>
                  <a:pt x="273191" y="51104"/>
                </a:lnTo>
                <a:lnTo>
                  <a:pt x="284967" y="63350"/>
                </a:lnTo>
                <a:lnTo>
                  <a:pt x="290774" y="70617"/>
                </a:lnTo>
                <a:lnTo>
                  <a:pt x="296550" y="78318"/>
                </a:lnTo>
                <a:lnTo>
                  <a:pt x="301354" y="86310"/>
                </a:lnTo>
                <a:lnTo>
                  <a:pt x="305508" y="94496"/>
                </a:lnTo>
                <a:lnTo>
                  <a:pt x="309231" y="102810"/>
                </a:lnTo>
                <a:lnTo>
                  <a:pt x="312665" y="111211"/>
                </a:lnTo>
                <a:lnTo>
                  <a:pt x="315907" y="119669"/>
                </a:lnTo>
                <a:lnTo>
                  <a:pt x="319021" y="128164"/>
                </a:lnTo>
                <a:lnTo>
                  <a:pt x="322049" y="140496"/>
                </a:lnTo>
                <a:lnTo>
                  <a:pt x="325020" y="155385"/>
                </a:lnTo>
                <a:lnTo>
                  <a:pt x="327953" y="171978"/>
                </a:lnTo>
                <a:lnTo>
                  <a:pt x="329909" y="185898"/>
                </a:lnTo>
                <a:lnTo>
                  <a:pt x="331213" y="198035"/>
                </a:lnTo>
                <a:lnTo>
                  <a:pt x="332082" y="208984"/>
                </a:lnTo>
                <a:lnTo>
                  <a:pt x="332661" y="220093"/>
                </a:lnTo>
                <a:lnTo>
                  <a:pt x="333305" y="242597"/>
                </a:lnTo>
                <a:lnTo>
                  <a:pt x="332525" y="252979"/>
                </a:lnTo>
                <a:lnTo>
                  <a:pt x="331051" y="262758"/>
                </a:lnTo>
                <a:lnTo>
                  <a:pt x="329117" y="272135"/>
                </a:lnTo>
                <a:lnTo>
                  <a:pt x="324427" y="292714"/>
                </a:lnTo>
                <a:lnTo>
                  <a:pt x="321843" y="303536"/>
                </a:lnTo>
                <a:lnTo>
                  <a:pt x="319169" y="313608"/>
                </a:lnTo>
                <a:lnTo>
                  <a:pt x="313656" y="332419"/>
                </a:lnTo>
                <a:lnTo>
                  <a:pt x="308947" y="343341"/>
                </a:lnTo>
                <a:lnTo>
                  <a:pt x="302951" y="355384"/>
                </a:lnTo>
                <a:lnTo>
                  <a:pt x="296095" y="368176"/>
                </a:lnTo>
                <a:lnTo>
                  <a:pt x="289621" y="378609"/>
                </a:lnTo>
                <a:lnTo>
                  <a:pt x="283399" y="387469"/>
                </a:lnTo>
                <a:lnTo>
                  <a:pt x="277346" y="395280"/>
                </a:lnTo>
                <a:lnTo>
                  <a:pt x="268081" y="409040"/>
                </a:lnTo>
                <a:lnTo>
                  <a:pt x="264277" y="415377"/>
                </a:lnTo>
                <a:lnTo>
                  <a:pt x="254970" y="424957"/>
                </a:lnTo>
                <a:lnTo>
                  <a:pt x="244483" y="432390"/>
                </a:lnTo>
                <a:lnTo>
                  <a:pt x="233472" y="438868"/>
                </a:lnTo>
                <a:lnTo>
                  <a:pt x="222229" y="444923"/>
                </a:lnTo>
                <a:lnTo>
                  <a:pt x="216563" y="447871"/>
                </a:lnTo>
                <a:lnTo>
                  <a:pt x="208024" y="451741"/>
                </a:lnTo>
                <a:lnTo>
                  <a:pt x="185836" y="461121"/>
                </a:lnTo>
                <a:lnTo>
                  <a:pt x="176109" y="464385"/>
                </a:lnTo>
                <a:lnTo>
                  <a:pt x="167720" y="466561"/>
                </a:lnTo>
                <a:lnTo>
                  <a:pt x="160221" y="468011"/>
                </a:lnTo>
                <a:lnTo>
                  <a:pt x="146810" y="469622"/>
                </a:lnTo>
                <a:lnTo>
                  <a:pt x="133548" y="470339"/>
                </a:lnTo>
                <a:lnTo>
                  <a:pt x="110968" y="470742"/>
                </a:lnTo>
                <a:lnTo>
                  <a:pt x="97933" y="470836"/>
                </a:lnTo>
                <a:lnTo>
                  <a:pt x="85789" y="468338"/>
                </a:lnTo>
                <a:lnTo>
                  <a:pt x="74994" y="465005"/>
                </a:lnTo>
                <a:lnTo>
                  <a:pt x="62610" y="462177"/>
                </a:lnTo>
                <a:lnTo>
                  <a:pt x="52627" y="458139"/>
                </a:lnTo>
                <a:lnTo>
                  <a:pt x="41841" y="450630"/>
                </a:lnTo>
                <a:lnTo>
                  <a:pt x="31649" y="441895"/>
                </a:lnTo>
                <a:lnTo>
                  <a:pt x="23945" y="434838"/>
                </a:lnTo>
                <a:lnTo>
                  <a:pt x="17345" y="423446"/>
                </a:lnTo>
                <a:lnTo>
                  <a:pt x="12190" y="410763"/>
                </a:lnTo>
                <a:lnTo>
                  <a:pt x="9898" y="401951"/>
                </a:lnTo>
                <a:lnTo>
                  <a:pt x="10240" y="398268"/>
                </a:lnTo>
                <a:lnTo>
                  <a:pt x="11420" y="394860"/>
                </a:lnTo>
                <a:lnTo>
                  <a:pt x="13160" y="391636"/>
                </a:lnTo>
                <a:lnTo>
                  <a:pt x="15092" y="382973"/>
                </a:lnTo>
                <a:lnTo>
                  <a:pt x="15607" y="377995"/>
                </a:lnTo>
                <a:lnTo>
                  <a:pt x="16903" y="374677"/>
                </a:lnTo>
                <a:lnTo>
                  <a:pt x="18720" y="372466"/>
                </a:lnTo>
                <a:lnTo>
                  <a:pt x="28480" y="364365"/>
                </a:lnTo>
                <a:lnTo>
                  <a:pt x="32152" y="362733"/>
                </a:lnTo>
                <a:lnTo>
                  <a:pt x="45471" y="359483"/>
                </a:lnTo>
                <a:lnTo>
                  <a:pt x="56825" y="352912"/>
                </a:lnTo>
                <a:lnTo>
                  <a:pt x="66567" y="347665"/>
                </a:lnTo>
                <a:lnTo>
                  <a:pt x="77246" y="344697"/>
                </a:lnTo>
                <a:lnTo>
                  <a:pt x="87390" y="343379"/>
                </a:lnTo>
                <a:lnTo>
                  <a:pt x="95074" y="342793"/>
                </a:lnTo>
                <a:lnTo>
                  <a:pt x="111823" y="342533"/>
                </a:lnTo>
                <a:lnTo>
                  <a:pt x="122957" y="342463"/>
                </a:lnTo>
                <a:lnTo>
                  <a:pt x="134190" y="343369"/>
                </a:lnTo>
                <a:lnTo>
                  <a:pt x="145489" y="344926"/>
                </a:lnTo>
                <a:lnTo>
                  <a:pt x="156831" y="346916"/>
                </a:lnTo>
                <a:lnTo>
                  <a:pt x="166297" y="348243"/>
                </a:lnTo>
                <a:lnTo>
                  <a:pt x="174513" y="349127"/>
                </a:lnTo>
                <a:lnTo>
                  <a:pt x="181896" y="349717"/>
                </a:lnTo>
                <a:lnTo>
                  <a:pt x="195179" y="352913"/>
                </a:lnTo>
                <a:lnTo>
                  <a:pt x="223527" y="362606"/>
                </a:lnTo>
                <a:lnTo>
                  <a:pt x="270653" y="378398"/>
                </a:lnTo>
                <a:lnTo>
                  <a:pt x="279327" y="381613"/>
                </a:lnTo>
                <a:lnTo>
                  <a:pt x="287014" y="384710"/>
                </a:lnTo>
                <a:lnTo>
                  <a:pt x="300635" y="390690"/>
                </a:lnTo>
                <a:lnTo>
                  <a:pt x="313039" y="396522"/>
                </a:lnTo>
                <a:lnTo>
                  <a:pt x="322823" y="400364"/>
                </a:lnTo>
                <a:lnTo>
                  <a:pt x="360090" y="413919"/>
                </a:lnTo>
                <a:lnTo>
                  <a:pt x="369431" y="417677"/>
                </a:lnTo>
                <a:lnTo>
                  <a:pt x="377563" y="421134"/>
                </a:lnTo>
                <a:lnTo>
                  <a:pt x="384890" y="423439"/>
                </a:lnTo>
                <a:lnTo>
                  <a:pt x="398110" y="426000"/>
                </a:lnTo>
                <a:lnTo>
                  <a:pt x="411713" y="427442"/>
                </a:lnTo>
                <a:lnTo>
                  <a:pt x="421144" y="430319"/>
                </a:lnTo>
                <a:lnTo>
                  <a:pt x="430734" y="433820"/>
                </a:lnTo>
                <a:lnTo>
                  <a:pt x="444640" y="436512"/>
                </a:lnTo>
                <a:lnTo>
                  <a:pt x="445261" y="436621"/>
                </a:lnTo>
                <a:lnTo>
                  <a:pt x="445263" y="4366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06"/>
          <p:cNvSpPr/>
          <p:nvPr/>
        </p:nvSpPr>
        <p:spPr>
          <a:xfrm>
            <a:off x="3984131" y="3724438"/>
            <a:ext cx="433565" cy="377790"/>
          </a:xfrm>
          <a:custGeom>
            <a:avLst/>
            <a:gdLst/>
            <a:ahLst/>
            <a:cxnLst/>
            <a:rect l="0" t="0" r="0" b="0"/>
            <a:pathLst>
              <a:path w="433565" h="377790">
                <a:moveTo>
                  <a:pt x="4939" y="73179"/>
                </a:moveTo>
                <a:lnTo>
                  <a:pt x="388" y="59527"/>
                </a:lnTo>
                <a:lnTo>
                  <a:pt x="0" y="55505"/>
                </a:lnTo>
                <a:lnTo>
                  <a:pt x="693" y="52824"/>
                </a:lnTo>
                <a:lnTo>
                  <a:pt x="8760" y="43970"/>
                </a:lnTo>
                <a:lnTo>
                  <a:pt x="24003" y="28463"/>
                </a:lnTo>
                <a:lnTo>
                  <a:pt x="32779" y="22190"/>
                </a:lnTo>
                <a:lnTo>
                  <a:pt x="43030" y="16227"/>
                </a:lnTo>
                <a:lnTo>
                  <a:pt x="53936" y="10402"/>
                </a:lnTo>
                <a:lnTo>
                  <a:pt x="62592" y="7178"/>
                </a:lnTo>
                <a:lnTo>
                  <a:pt x="70568" y="4793"/>
                </a:lnTo>
                <a:lnTo>
                  <a:pt x="80462" y="558"/>
                </a:lnTo>
                <a:lnTo>
                  <a:pt x="86720" y="0"/>
                </a:lnTo>
                <a:lnTo>
                  <a:pt x="93749" y="580"/>
                </a:lnTo>
                <a:lnTo>
                  <a:pt x="101293" y="1920"/>
                </a:lnTo>
                <a:lnTo>
                  <a:pt x="114755" y="3408"/>
                </a:lnTo>
                <a:lnTo>
                  <a:pt x="127089" y="5022"/>
                </a:lnTo>
                <a:lnTo>
                  <a:pt x="138920" y="8915"/>
                </a:lnTo>
                <a:lnTo>
                  <a:pt x="150529" y="13820"/>
                </a:lnTo>
                <a:lnTo>
                  <a:pt x="162038" y="20127"/>
                </a:lnTo>
                <a:lnTo>
                  <a:pt x="173503" y="29280"/>
                </a:lnTo>
                <a:lnTo>
                  <a:pt x="184949" y="39699"/>
                </a:lnTo>
                <a:lnTo>
                  <a:pt x="190668" y="45144"/>
                </a:lnTo>
                <a:lnTo>
                  <a:pt x="197338" y="53536"/>
                </a:lnTo>
                <a:lnTo>
                  <a:pt x="204643" y="63894"/>
                </a:lnTo>
                <a:lnTo>
                  <a:pt x="212369" y="75562"/>
                </a:lnTo>
                <a:lnTo>
                  <a:pt x="219426" y="90007"/>
                </a:lnTo>
                <a:lnTo>
                  <a:pt x="226035" y="106306"/>
                </a:lnTo>
                <a:lnTo>
                  <a:pt x="232346" y="123838"/>
                </a:lnTo>
                <a:lnTo>
                  <a:pt x="237506" y="142194"/>
                </a:lnTo>
                <a:lnTo>
                  <a:pt x="241899" y="161099"/>
                </a:lnTo>
                <a:lnTo>
                  <a:pt x="245779" y="180370"/>
                </a:lnTo>
                <a:lnTo>
                  <a:pt x="248366" y="196075"/>
                </a:lnTo>
                <a:lnTo>
                  <a:pt x="250091" y="209402"/>
                </a:lnTo>
                <a:lnTo>
                  <a:pt x="251241" y="221144"/>
                </a:lnTo>
                <a:lnTo>
                  <a:pt x="251055" y="231830"/>
                </a:lnTo>
                <a:lnTo>
                  <a:pt x="249979" y="241812"/>
                </a:lnTo>
                <a:lnTo>
                  <a:pt x="248309" y="251323"/>
                </a:lnTo>
                <a:lnTo>
                  <a:pt x="246243" y="260522"/>
                </a:lnTo>
                <a:lnTo>
                  <a:pt x="243913" y="269512"/>
                </a:lnTo>
                <a:lnTo>
                  <a:pt x="241407" y="278363"/>
                </a:lnTo>
                <a:lnTo>
                  <a:pt x="236084" y="295817"/>
                </a:lnTo>
                <a:lnTo>
                  <a:pt x="233330" y="304472"/>
                </a:lnTo>
                <a:lnTo>
                  <a:pt x="228637" y="312147"/>
                </a:lnTo>
                <a:lnTo>
                  <a:pt x="222651" y="319168"/>
                </a:lnTo>
                <a:lnTo>
                  <a:pt x="215802" y="325755"/>
                </a:lnTo>
                <a:lnTo>
                  <a:pt x="210285" y="332050"/>
                </a:lnTo>
                <a:lnTo>
                  <a:pt x="205653" y="338152"/>
                </a:lnTo>
                <a:lnTo>
                  <a:pt x="201613" y="344125"/>
                </a:lnTo>
                <a:lnTo>
                  <a:pt x="196063" y="349060"/>
                </a:lnTo>
                <a:lnTo>
                  <a:pt x="189505" y="353302"/>
                </a:lnTo>
                <a:lnTo>
                  <a:pt x="182275" y="357083"/>
                </a:lnTo>
                <a:lnTo>
                  <a:pt x="174598" y="360556"/>
                </a:lnTo>
                <a:lnTo>
                  <a:pt x="166623" y="363824"/>
                </a:lnTo>
                <a:lnTo>
                  <a:pt x="158448" y="366955"/>
                </a:lnTo>
                <a:lnTo>
                  <a:pt x="151093" y="369042"/>
                </a:lnTo>
                <a:lnTo>
                  <a:pt x="137841" y="371361"/>
                </a:lnTo>
                <a:lnTo>
                  <a:pt x="130687" y="372932"/>
                </a:lnTo>
                <a:lnTo>
                  <a:pt x="123062" y="374932"/>
                </a:lnTo>
                <a:lnTo>
                  <a:pt x="115119" y="377218"/>
                </a:lnTo>
                <a:lnTo>
                  <a:pt x="107920" y="377789"/>
                </a:lnTo>
                <a:lnTo>
                  <a:pt x="94840" y="375884"/>
                </a:lnTo>
                <a:lnTo>
                  <a:pt x="81318" y="374007"/>
                </a:lnTo>
                <a:lnTo>
                  <a:pt x="71905" y="371028"/>
                </a:lnTo>
                <a:lnTo>
                  <a:pt x="62323" y="366529"/>
                </a:lnTo>
                <a:lnTo>
                  <a:pt x="51575" y="358641"/>
                </a:lnTo>
                <a:lnTo>
                  <a:pt x="45351" y="353086"/>
                </a:lnTo>
                <a:lnTo>
                  <a:pt x="43310" y="349319"/>
                </a:lnTo>
                <a:lnTo>
                  <a:pt x="41043" y="340053"/>
                </a:lnTo>
                <a:lnTo>
                  <a:pt x="40035" y="329585"/>
                </a:lnTo>
                <a:lnTo>
                  <a:pt x="39587" y="319534"/>
                </a:lnTo>
                <a:lnTo>
                  <a:pt x="39388" y="311893"/>
                </a:lnTo>
                <a:lnTo>
                  <a:pt x="41839" y="302782"/>
                </a:lnTo>
                <a:lnTo>
                  <a:pt x="43827" y="297685"/>
                </a:lnTo>
                <a:lnTo>
                  <a:pt x="47057" y="293335"/>
                </a:lnTo>
                <a:lnTo>
                  <a:pt x="59752" y="282661"/>
                </a:lnTo>
                <a:lnTo>
                  <a:pt x="66765" y="276454"/>
                </a:lnTo>
                <a:lnTo>
                  <a:pt x="73779" y="272514"/>
                </a:lnTo>
                <a:lnTo>
                  <a:pt x="83217" y="267981"/>
                </a:lnTo>
                <a:lnTo>
                  <a:pt x="94271" y="263055"/>
                </a:lnTo>
                <a:lnTo>
                  <a:pt x="103546" y="259770"/>
                </a:lnTo>
                <a:lnTo>
                  <a:pt x="111635" y="257581"/>
                </a:lnTo>
                <a:lnTo>
                  <a:pt x="118932" y="256121"/>
                </a:lnTo>
                <a:lnTo>
                  <a:pt x="126654" y="255148"/>
                </a:lnTo>
                <a:lnTo>
                  <a:pt x="134660" y="254499"/>
                </a:lnTo>
                <a:lnTo>
                  <a:pt x="142855" y="254067"/>
                </a:lnTo>
                <a:lnTo>
                  <a:pt x="162120" y="253586"/>
                </a:lnTo>
                <a:lnTo>
                  <a:pt x="172591" y="253458"/>
                </a:lnTo>
                <a:lnTo>
                  <a:pt x="181477" y="254325"/>
                </a:lnTo>
                <a:lnTo>
                  <a:pt x="189306" y="255856"/>
                </a:lnTo>
                <a:lnTo>
                  <a:pt x="204990" y="260096"/>
                </a:lnTo>
                <a:lnTo>
                  <a:pt x="224660" y="265156"/>
                </a:lnTo>
                <a:lnTo>
                  <a:pt x="234287" y="267839"/>
                </a:lnTo>
                <a:lnTo>
                  <a:pt x="252604" y="273360"/>
                </a:lnTo>
                <a:lnTo>
                  <a:pt x="304894" y="290363"/>
                </a:lnTo>
                <a:lnTo>
                  <a:pt x="313493" y="294168"/>
                </a:lnTo>
                <a:lnTo>
                  <a:pt x="322084" y="298610"/>
                </a:lnTo>
                <a:lnTo>
                  <a:pt x="330669" y="303476"/>
                </a:lnTo>
                <a:lnTo>
                  <a:pt x="339250" y="307673"/>
                </a:lnTo>
                <a:lnTo>
                  <a:pt x="347828" y="311424"/>
                </a:lnTo>
                <a:lnTo>
                  <a:pt x="356404" y="314876"/>
                </a:lnTo>
                <a:lnTo>
                  <a:pt x="364026" y="318131"/>
                </a:lnTo>
                <a:lnTo>
                  <a:pt x="377576" y="324286"/>
                </a:lnTo>
                <a:lnTo>
                  <a:pt x="384808" y="326309"/>
                </a:lnTo>
                <a:lnTo>
                  <a:pt x="392488" y="327657"/>
                </a:lnTo>
                <a:lnTo>
                  <a:pt x="400464" y="328556"/>
                </a:lnTo>
                <a:lnTo>
                  <a:pt x="411868" y="332095"/>
                </a:lnTo>
                <a:lnTo>
                  <a:pt x="420111" y="336843"/>
                </a:lnTo>
                <a:lnTo>
                  <a:pt x="433564" y="3474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7"/>
          <p:cNvSpPr/>
          <p:nvPr/>
        </p:nvSpPr>
        <p:spPr>
          <a:xfrm>
            <a:off x="4340684" y="3703320"/>
            <a:ext cx="453506" cy="351071"/>
          </a:xfrm>
          <a:custGeom>
            <a:avLst/>
            <a:gdLst/>
            <a:ahLst/>
            <a:cxnLst/>
            <a:rect l="0" t="0" r="0" b="0"/>
            <a:pathLst>
              <a:path w="453506" h="351071">
                <a:moveTo>
                  <a:pt x="419911" y="0"/>
                </a:moveTo>
                <a:lnTo>
                  <a:pt x="396047" y="11931"/>
                </a:lnTo>
                <a:lnTo>
                  <a:pt x="391619" y="15574"/>
                </a:lnTo>
                <a:lnTo>
                  <a:pt x="384159" y="24702"/>
                </a:lnTo>
                <a:lnTo>
                  <a:pt x="379884" y="27897"/>
                </a:lnTo>
                <a:lnTo>
                  <a:pt x="375129" y="30028"/>
                </a:lnTo>
                <a:lnTo>
                  <a:pt x="370054" y="31449"/>
                </a:lnTo>
                <a:lnTo>
                  <a:pt x="361908" y="35253"/>
                </a:lnTo>
                <a:lnTo>
                  <a:pt x="351714" y="40647"/>
                </a:lnTo>
                <a:lnTo>
                  <a:pt x="340157" y="47100"/>
                </a:lnTo>
                <a:lnTo>
                  <a:pt x="326736" y="52355"/>
                </a:lnTo>
                <a:lnTo>
                  <a:pt x="312074" y="56811"/>
                </a:lnTo>
                <a:lnTo>
                  <a:pt x="296584" y="60734"/>
                </a:lnTo>
                <a:lnTo>
                  <a:pt x="283401" y="63349"/>
                </a:lnTo>
                <a:lnTo>
                  <a:pt x="271754" y="65093"/>
                </a:lnTo>
                <a:lnTo>
                  <a:pt x="261132" y="66255"/>
                </a:lnTo>
                <a:lnTo>
                  <a:pt x="250240" y="66077"/>
                </a:lnTo>
                <a:lnTo>
                  <a:pt x="239170" y="65006"/>
                </a:lnTo>
                <a:lnTo>
                  <a:pt x="227979" y="63340"/>
                </a:lnTo>
                <a:lnTo>
                  <a:pt x="216709" y="62229"/>
                </a:lnTo>
                <a:lnTo>
                  <a:pt x="205386" y="61488"/>
                </a:lnTo>
                <a:lnTo>
                  <a:pt x="194026" y="60995"/>
                </a:lnTo>
                <a:lnTo>
                  <a:pt x="184549" y="59713"/>
                </a:lnTo>
                <a:lnTo>
                  <a:pt x="176325" y="57906"/>
                </a:lnTo>
                <a:lnTo>
                  <a:pt x="163060" y="53358"/>
                </a:lnTo>
                <a:lnTo>
                  <a:pt x="149285" y="46396"/>
                </a:lnTo>
                <a:lnTo>
                  <a:pt x="138977" y="44433"/>
                </a:lnTo>
                <a:lnTo>
                  <a:pt x="130586" y="41020"/>
                </a:lnTo>
                <a:lnTo>
                  <a:pt x="117967" y="33744"/>
                </a:lnTo>
                <a:lnTo>
                  <a:pt x="108549" y="29284"/>
                </a:lnTo>
                <a:lnTo>
                  <a:pt x="97891" y="25822"/>
                </a:lnTo>
                <a:lnTo>
                  <a:pt x="88700" y="20139"/>
                </a:lnTo>
                <a:lnTo>
                  <a:pt x="82841" y="18475"/>
                </a:lnTo>
                <a:lnTo>
                  <a:pt x="69636" y="17539"/>
                </a:lnTo>
                <a:lnTo>
                  <a:pt x="65427" y="18360"/>
                </a:lnTo>
                <a:lnTo>
                  <a:pt x="53999" y="24067"/>
                </a:lnTo>
                <a:lnTo>
                  <a:pt x="44241" y="29111"/>
                </a:lnTo>
                <a:lnTo>
                  <a:pt x="40877" y="32742"/>
                </a:lnTo>
                <a:lnTo>
                  <a:pt x="38633" y="37068"/>
                </a:lnTo>
                <a:lnTo>
                  <a:pt x="37139" y="41857"/>
                </a:lnTo>
                <a:lnTo>
                  <a:pt x="34237" y="46002"/>
                </a:lnTo>
                <a:lnTo>
                  <a:pt x="25932" y="53147"/>
                </a:lnTo>
                <a:lnTo>
                  <a:pt x="22956" y="57339"/>
                </a:lnTo>
                <a:lnTo>
                  <a:pt x="19649" y="67076"/>
                </a:lnTo>
                <a:lnTo>
                  <a:pt x="17815" y="73292"/>
                </a:lnTo>
                <a:lnTo>
                  <a:pt x="13236" y="87819"/>
                </a:lnTo>
                <a:lnTo>
                  <a:pt x="10682" y="94741"/>
                </a:lnTo>
                <a:lnTo>
                  <a:pt x="8026" y="101261"/>
                </a:lnTo>
                <a:lnTo>
                  <a:pt x="5304" y="107512"/>
                </a:lnTo>
                <a:lnTo>
                  <a:pt x="3489" y="113585"/>
                </a:lnTo>
                <a:lnTo>
                  <a:pt x="2278" y="119538"/>
                </a:lnTo>
                <a:lnTo>
                  <a:pt x="934" y="130280"/>
                </a:lnTo>
                <a:lnTo>
                  <a:pt x="336" y="138230"/>
                </a:lnTo>
                <a:lnTo>
                  <a:pt x="70" y="150018"/>
                </a:lnTo>
                <a:lnTo>
                  <a:pt x="0" y="157162"/>
                </a:lnTo>
                <a:lnTo>
                  <a:pt x="905" y="162877"/>
                </a:lnTo>
                <a:lnTo>
                  <a:pt x="4451" y="171767"/>
                </a:lnTo>
                <a:lnTo>
                  <a:pt x="7682" y="173566"/>
                </a:lnTo>
                <a:lnTo>
                  <a:pt x="11742" y="173813"/>
                </a:lnTo>
                <a:lnTo>
                  <a:pt x="16353" y="173025"/>
                </a:lnTo>
                <a:lnTo>
                  <a:pt x="24017" y="169610"/>
                </a:lnTo>
                <a:lnTo>
                  <a:pt x="36698" y="159656"/>
                </a:lnTo>
                <a:lnTo>
                  <a:pt x="40610" y="157872"/>
                </a:lnTo>
                <a:lnTo>
                  <a:pt x="50038" y="155890"/>
                </a:lnTo>
                <a:lnTo>
                  <a:pt x="63118" y="152469"/>
                </a:lnTo>
                <a:lnTo>
                  <a:pt x="70606" y="150224"/>
                </a:lnTo>
                <a:lnTo>
                  <a:pt x="84007" y="145188"/>
                </a:lnTo>
                <a:lnTo>
                  <a:pt x="90247" y="142512"/>
                </a:lnTo>
                <a:lnTo>
                  <a:pt x="100122" y="139776"/>
                </a:lnTo>
                <a:lnTo>
                  <a:pt x="112421" y="136999"/>
                </a:lnTo>
                <a:lnTo>
                  <a:pt x="139421" y="131373"/>
                </a:lnTo>
                <a:lnTo>
                  <a:pt x="164121" y="125698"/>
                </a:lnTo>
                <a:lnTo>
                  <a:pt x="175089" y="123804"/>
                </a:lnTo>
                <a:lnTo>
                  <a:pt x="185259" y="122541"/>
                </a:lnTo>
                <a:lnTo>
                  <a:pt x="194896" y="121699"/>
                </a:lnTo>
                <a:lnTo>
                  <a:pt x="205131" y="122090"/>
                </a:lnTo>
                <a:lnTo>
                  <a:pt x="215764" y="123303"/>
                </a:lnTo>
                <a:lnTo>
                  <a:pt x="226663" y="125064"/>
                </a:lnTo>
                <a:lnTo>
                  <a:pt x="237739" y="126238"/>
                </a:lnTo>
                <a:lnTo>
                  <a:pt x="248932" y="127022"/>
                </a:lnTo>
                <a:lnTo>
                  <a:pt x="260205" y="127543"/>
                </a:lnTo>
                <a:lnTo>
                  <a:pt x="271530" y="128844"/>
                </a:lnTo>
                <a:lnTo>
                  <a:pt x="282890" y="130663"/>
                </a:lnTo>
                <a:lnTo>
                  <a:pt x="294274" y="132829"/>
                </a:lnTo>
                <a:lnTo>
                  <a:pt x="305673" y="136177"/>
                </a:lnTo>
                <a:lnTo>
                  <a:pt x="317082" y="140315"/>
                </a:lnTo>
                <a:lnTo>
                  <a:pt x="328498" y="144978"/>
                </a:lnTo>
                <a:lnTo>
                  <a:pt x="348803" y="152700"/>
                </a:lnTo>
                <a:lnTo>
                  <a:pt x="358218" y="156092"/>
                </a:lnTo>
                <a:lnTo>
                  <a:pt x="367352" y="160259"/>
                </a:lnTo>
                <a:lnTo>
                  <a:pt x="376299" y="164941"/>
                </a:lnTo>
                <a:lnTo>
                  <a:pt x="385121" y="169968"/>
                </a:lnTo>
                <a:lnTo>
                  <a:pt x="393860" y="176177"/>
                </a:lnTo>
                <a:lnTo>
                  <a:pt x="402544" y="183174"/>
                </a:lnTo>
                <a:lnTo>
                  <a:pt x="411190" y="190696"/>
                </a:lnTo>
                <a:lnTo>
                  <a:pt x="418859" y="197615"/>
                </a:lnTo>
                <a:lnTo>
                  <a:pt x="432461" y="210384"/>
                </a:lnTo>
                <a:lnTo>
                  <a:pt x="437802" y="217408"/>
                </a:lnTo>
                <a:lnTo>
                  <a:pt x="442316" y="224949"/>
                </a:lnTo>
                <a:lnTo>
                  <a:pt x="446278" y="232833"/>
                </a:lnTo>
                <a:lnTo>
                  <a:pt x="448918" y="239995"/>
                </a:lnTo>
                <a:lnTo>
                  <a:pt x="450679" y="246674"/>
                </a:lnTo>
                <a:lnTo>
                  <a:pt x="451853" y="253032"/>
                </a:lnTo>
                <a:lnTo>
                  <a:pt x="452635" y="259175"/>
                </a:lnTo>
                <a:lnTo>
                  <a:pt x="453157" y="265176"/>
                </a:lnTo>
                <a:lnTo>
                  <a:pt x="453505" y="271081"/>
                </a:lnTo>
                <a:lnTo>
                  <a:pt x="452785" y="277876"/>
                </a:lnTo>
                <a:lnTo>
                  <a:pt x="451352" y="285263"/>
                </a:lnTo>
                <a:lnTo>
                  <a:pt x="449444" y="293045"/>
                </a:lnTo>
                <a:lnTo>
                  <a:pt x="447219" y="300138"/>
                </a:lnTo>
                <a:lnTo>
                  <a:pt x="444784" y="306772"/>
                </a:lnTo>
                <a:lnTo>
                  <a:pt x="442208" y="313099"/>
                </a:lnTo>
                <a:lnTo>
                  <a:pt x="438585" y="318270"/>
                </a:lnTo>
                <a:lnTo>
                  <a:pt x="429480" y="326556"/>
                </a:lnTo>
                <a:lnTo>
                  <a:pt x="418195" y="336576"/>
                </a:lnTo>
                <a:lnTo>
                  <a:pt x="414004" y="338684"/>
                </a:lnTo>
                <a:lnTo>
                  <a:pt x="404268" y="341026"/>
                </a:lnTo>
                <a:lnTo>
                  <a:pt x="391051" y="344607"/>
                </a:lnTo>
                <a:lnTo>
                  <a:pt x="383526" y="346895"/>
                </a:lnTo>
                <a:lnTo>
                  <a:pt x="370085" y="349438"/>
                </a:lnTo>
                <a:lnTo>
                  <a:pt x="363833" y="350116"/>
                </a:lnTo>
                <a:lnTo>
                  <a:pt x="351093" y="350568"/>
                </a:lnTo>
                <a:lnTo>
                  <a:pt x="314078" y="351070"/>
                </a:lnTo>
                <a:lnTo>
                  <a:pt x="298873" y="350252"/>
                </a:lnTo>
                <a:lnTo>
                  <a:pt x="286831" y="348753"/>
                </a:lnTo>
                <a:lnTo>
                  <a:pt x="248461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08"/>
          <p:cNvSpPr/>
          <p:nvPr/>
        </p:nvSpPr>
        <p:spPr>
          <a:xfrm>
            <a:off x="4854892" y="3900487"/>
            <a:ext cx="385763" cy="17146"/>
          </a:xfrm>
          <a:custGeom>
            <a:avLst/>
            <a:gdLst/>
            <a:ahLst/>
            <a:cxnLst/>
            <a:rect l="0" t="0" r="0" b="0"/>
            <a:pathLst>
              <a:path w="385763" h="17146">
                <a:moveTo>
                  <a:pt x="0" y="0"/>
                </a:moveTo>
                <a:lnTo>
                  <a:pt x="18203" y="4551"/>
                </a:lnTo>
                <a:lnTo>
                  <a:pt x="30233" y="5892"/>
                </a:lnTo>
                <a:lnTo>
                  <a:pt x="44920" y="6785"/>
                </a:lnTo>
                <a:lnTo>
                  <a:pt x="75210" y="7778"/>
                </a:lnTo>
                <a:lnTo>
                  <a:pt x="98197" y="8219"/>
                </a:lnTo>
                <a:lnTo>
                  <a:pt x="113090" y="9290"/>
                </a:lnTo>
                <a:lnTo>
                  <a:pt x="149957" y="13019"/>
                </a:lnTo>
                <a:lnTo>
                  <a:pt x="177124" y="14394"/>
                </a:lnTo>
                <a:lnTo>
                  <a:pt x="245409" y="15923"/>
                </a:lnTo>
                <a:lnTo>
                  <a:pt x="38576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9"/>
          <p:cNvSpPr/>
          <p:nvPr/>
        </p:nvSpPr>
        <p:spPr>
          <a:xfrm>
            <a:off x="4992052" y="369474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10"/>
          <p:cNvSpPr/>
          <p:nvPr/>
        </p:nvSpPr>
        <p:spPr>
          <a:xfrm>
            <a:off x="4957762" y="408051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11"/>
          <p:cNvSpPr/>
          <p:nvPr/>
        </p:nvSpPr>
        <p:spPr>
          <a:xfrm>
            <a:off x="4966953" y="3703797"/>
            <a:ext cx="108967" cy="59531"/>
          </a:xfrm>
          <a:custGeom>
            <a:avLst/>
            <a:gdLst/>
            <a:ahLst/>
            <a:cxnLst/>
            <a:rect l="0" t="0" r="0" b="0"/>
            <a:pathLst>
              <a:path w="108967" h="59531">
                <a:moveTo>
                  <a:pt x="7954" y="59530"/>
                </a:moveTo>
                <a:lnTo>
                  <a:pt x="17056" y="59530"/>
                </a:lnTo>
                <a:lnTo>
                  <a:pt x="23547" y="58578"/>
                </a:lnTo>
                <a:lnTo>
                  <a:pt x="31684" y="56990"/>
                </a:lnTo>
                <a:lnTo>
                  <a:pt x="40919" y="54979"/>
                </a:lnTo>
                <a:lnTo>
                  <a:pt x="48981" y="52686"/>
                </a:lnTo>
                <a:lnTo>
                  <a:pt x="56260" y="50205"/>
                </a:lnTo>
                <a:lnTo>
                  <a:pt x="63018" y="47598"/>
                </a:lnTo>
                <a:lnTo>
                  <a:pt x="69429" y="44908"/>
                </a:lnTo>
                <a:lnTo>
                  <a:pt x="75607" y="42162"/>
                </a:lnTo>
                <a:lnTo>
                  <a:pt x="81631" y="39379"/>
                </a:lnTo>
                <a:lnTo>
                  <a:pt x="86600" y="37523"/>
                </a:lnTo>
                <a:lnTo>
                  <a:pt x="90865" y="36287"/>
                </a:lnTo>
                <a:lnTo>
                  <a:pt x="94660" y="35462"/>
                </a:lnTo>
                <a:lnTo>
                  <a:pt x="98143" y="33007"/>
                </a:lnTo>
                <a:lnTo>
                  <a:pt x="101417" y="29466"/>
                </a:lnTo>
                <a:lnTo>
                  <a:pt x="108966" y="19196"/>
                </a:lnTo>
                <a:lnTo>
                  <a:pt x="108633" y="17400"/>
                </a:lnTo>
                <a:lnTo>
                  <a:pt x="107458" y="15251"/>
                </a:lnTo>
                <a:lnTo>
                  <a:pt x="105723" y="12866"/>
                </a:lnTo>
                <a:lnTo>
                  <a:pt x="103613" y="10323"/>
                </a:lnTo>
                <a:lnTo>
                  <a:pt x="101254" y="7676"/>
                </a:lnTo>
                <a:lnTo>
                  <a:pt x="98729" y="4958"/>
                </a:lnTo>
                <a:lnTo>
                  <a:pt x="96093" y="3146"/>
                </a:lnTo>
                <a:lnTo>
                  <a:pt x="93383" y="1938"/>
                </a:lnTo>
                <a:lnTo>
                  <a:pt x="90624" y="1133"/>
                </a:lnTo>
                <a:lnTo>
                  <a:pt x="86880" y="596"/>
                </a:lnTo>
                <a:lnTo>
                  <a:pt x="82479" y="238"/>
                </a:lnTo>
                <a:lnTo>
                  <a:pt x="77640" y="0"/>
                </a:lnTo>
                <a:lnTo>
                  <a:pt x="72509" y="793"/>
                </a:lnTo>
                <a:lnTo>
                  <a:pt x="67183" y="2275"/>
                </a:lnTo>
                <a:lnTo>
                  <a:pt x="61727" y="4215"/>
                </a:lnTo>
                <a:lnTo>
                  <a:pt x="56185" y="5508"/>
                </a:lnTo>
                <a:lnTo>
                  <a:pt x="50586" y="6371"/>
                </a:lnTo>
                <a:lnTo>
                  <a:pt x="44948" y="6945"/>
                </a:lnTo>
                <a:lnTo>
                  <a:pt x="40236" y="8281"/>
                </a:lnTo>
                <a:lnTo>
                  <a:pt x="36143" y="10124"/>
                </a:lnTo>
                <a:lnTo>
                  <a:pt x="32462" y="12305"/>
                </a:lnTo>
                <a:lnTo>
                  <a:pt x="28102" y="13759"/>
                </a:lnTo>
                <a:lnTo>
                  <a:pt x="23291" y="14729"/>
                </a:lnTo>
                <a:lnTo>
                  <a:pt x="18179" y="15375"/>
                </a:lnTo>
                <a:lnTo>
                  <a:pt x="13818" y="16758"/>
                </a:lnTo>
                <a:lnTo>
                  <a:pt x="9959" y="18633"/>
                </a:lnTo>
                <a:lnTo>
                  <a:pt x="6433" y="20836"/>
                </a:lnTo>
                <a:lnTo>
                  <a:pt x="4083" y="23256"/>
                </a:lnTo>
                <a:lnTo>
                  <a:pt x="2516" y="25823"/>
                </a:lnTo>
                <a:lnTo>
                  <a:pt x="0" y="32235"/>
                </a:lnTo>
                <a:lnTo>
                  <a:pt x="746" y="33713"/>
                </a:lnTo>
                <a:lnTo>
                  <a:pt x="2197" y="35651"/>
                </a:lnTo>
                <a:lnTo>
                  <a:pt x="4116" y="37896"/>
                </a:lnTo>
                <a:lnTo>
                  <a:pt x="6348" y="39392"/>
                </a:lnTo>
                <a:lnTo>
                  <a:pt x="8788" y="40390"/>
                </a:lnTo>
                <a:lnTo>
                  <a:pt x="42244" y="509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12"/>
          <p:cNvSpPr/>
          <p:nvPr/>
        </p:nvSpPr>
        <p:spPr>
          <a:xfrm>
            <a:off x="4906842" y="3986364"/>
            <a:ext cx="127014" cy="85574"/>
          </a:xfrm>
          <a:custGeom>
            <a:avLst/>
            <a:gdLst/>
            <a:ahLst/>
            <a:cxnLst/>
            <a:rect l="0" t="0" r="0" b="0"/>
            <a:pathLst>
              <a:path w="127014" h="85574">
                <a:moveTo>
                  <a:pt x="102355" y="68428"/>
                </a:moveTo>
                <a:lnTo>
                  <a:pt x="116008" y="59326"/>
                </a:lnTo>
                <a:lnTo>
                  <a:pt x="120029" y="55693"/>
                </a:lnTo>
                <a:lnTo>
                  <a:pt x="122711" y="52318"/>
                </a:lnTo>
                <a:lnTo>
                  <a:pt x="124498" y="49116"/>
                </a:lnTo>
                <a:lnTo>
                  <a:pt x="125689" y="45075"/>
                </a:lnTo>
                <a:lnTo>
                  <a:pt x="126484" y="40477"/>
                </a:lnTo>
                <a:lnTo>
                  <a:pt x="127013" y="35507"/>
                </a:lnTo>
                <a:lnTo>
                  <a:pt x="126414" y="31240"/>
                </a:lnTo>
                <a:lnTo>
                  <a:pt x="125062" y="27444"/>
                </a:lnTo>
                <a:lnTo>
                  <a:pt x="123208" y="23960"/>
                </a:lnTo>
                <a:lnTo>
                  <a:pt x="121020" y="20685"/>
                </a:lnTo>
                <a:lnTo>
                  <a:pt x="118608" y="17550"/>
                </a:lnTo>
                <a:lnTo>
                  <a:pt x="116048" y="14507"/>
                </a:lnTo>
                <a:lnTo>
                  <a:pt x="113389" y="11526"/>
                </a:lnTo>
                <a:lnTo>
                  <a:pt x="107894" y="5673"/>
                </a:lnTo>
                <a:lnTo>
                  <a:pt x="105095" y="3731"/>
                </a:lnTo>
                <a:lnTo>
                  <a:pt x="102277" y="2437"/>
                </a:lnTo>
                <a:lnTo>
                  <a:pt x="99445" y="1574"/>
                </a:lnTo>
                <a:lnTo>
                  <a:pt x="95653" y="999"/>
                </a:lnTo>
                <a:lnTo>
                  <a:pt x="91219" y="615"/>
                </a:lnTo>
                <a:lnTo>
                  <a:pt x="86359" y="360"/>
                </a:lnTo>
                <a:lnTo>
                  <a:pt x="75878" y="76"/>
                </a:lnTo>
                <a:lnTo>
                  <a:pt x="70416" y="0"/>
                </a:lnTo>
                <a:lnTo>
                  <a:pt x="64870" y="901"/>
                </a:lnTo>
                <a:lnTo>
                  <a:pt x="59268" y="2456"/>
                </a:lnTo>
                <a:lnTo>
                  <a:pt x="53628" y="4444"/>
                </a:lnTo>
                <a:lnTo>
                  <a:pt x="47963" y="6722"/>
                </a:lnTo>
                <a:lnTo>
                  <a:pt x="42281" y="9193"/>
                </a:lnTo>
                <a:lnTo>
                  <a:pt x="36588" y="11793"/>
                </a:lnTo>
                <a:lnTo>
                  <a:pt x="31841" y="14479"/>
                </a:lnTo>
                <a:lnTo>
                  <a:pt x="27723" y="17222"/>
                </a:lnTo>
                <a:lnTo>
                  <a:pt x="24025" y="20003"/>
                </a:lnTo>
                <a:lnTo>
                  <a:pt x="20608" y="23762"/>
                </a:lnTo>
                <a:lnTo>
                  <a:pt x="17377" y="28173"/>
                </a:lnTo>
                <a:lnTo>
                  <a:pt x="14270" y="33019"/>
                </a:lnTo>
                <a:lnTo>
                  <a:pt x="11247" y="39107"/>
                </a:lnTo>
                <a:lnTo>
                  <a:pt x="8279" y="46023"/>
                </a:lnTo>
                <a:lnTo>
                  <a:pt x="5348" y="53492"/>
                </a:lnTo>
                <a:lnTo>
                  <a:pt x="3393" y="59423"/>
                </a:lnTo>
                <a:lnTo>
                  <a:pt x="2091" y="64330"/>
                </a:lnTo>
                <a:lnTo>
                  <a:pt x="0" y="74498"/>
                </a:lnTo>
                <a:lnTo>
                  <a:pt x="1733" y="76284"/>
                </a:lnTo>
                <a:lnTo>
                  <a:pt x="4794" y="78428"/>
                </a:lnTo>
                <a:lnTo>
                  <a:pt x="8739" y="80810"/>
                </a:lnTo>
                <a:lnTo>
                  <a:pt x="13275" y="82398"/>
                </a:lnTo>
                <a:lnTo>
                  <a:pt x="18203" y="83456"/>
                </a:lnTo>
                <a:lnTo>
                  <a:pt x="23394" y="84162"/>
                </a:lnTo>
                <a:lnTo>
                  <a:pt x="28759" y="84632"/>
                </a:lnTo>
                <a:lnTo>
                  <a:pt x="34241" y="84946"/>
                </a:lnTo>
                <a:lnTo>
                  <a:pt x="59492" y="85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3"/>
          <p:cNvSpPr/>
          <p:nvPr/>
        </p:nvSpPr>
        <p:spPr>
          <a:xfrm>
            <a:off x="5506402" y="3626167"/>
            <a:ext cx="34291" cy="531496"/>
          </a:xfrm>
          <a:custGeom>
            <a:avLst/>
            <a:gdLst/>
            <a:ahLst/>
            <a:cxnLst/>
            <a:rect l="0" t="0" r="0" b="0"/>
            <a:pathLst>
              <a:path w="34291" h="531496">
                <a:moveTo>
                  <a:pt x="0" y="0"/>
                </a:moveTo>
                <a:lnTo>
                  <a:pt x="0" y="44897"/>
                </a:lnTo>
                <a:lnTo>
                  <a:pt x="953" y="58506"/>
                </a:lnTo>
                <a:lnTo>
                  <a:pt x="2540" y="73294"/>
                </a:lnTo>
                <a:lnTo>
                  <a:pt x="4551" y="88868"/>
                </a:lnTo>
                <a:lnTo>
                  <a:pt x="5892" y="106871"/>
                </a:lnTo>
                <a:lnTo>
                  <a:pt x="6785" y="126492"/>
                </a:lnTo>
                <a:lnTo>
                  <a:pt x="7381" y="147193"/>
                </a:lnTo>
                <a:lnTo>
                  <a:pt x="9290" y="351091"/>
                </a:lnTo>
                <a:lnTo>
                  <a:pt x="10956" y="388366"/>
                </a:lnTo>
                <a:lnTo>
                  <a:pt x="13019" y="418931"/>
                </a:lnTo>
                <a:lnTo>
                  <a:pt x="15347" y="443117"/>
                </a:lnTo>
                <a:lnTo>
                  <a:pt x="17851" y="463052"/>
                </a:lnTo>
                <a:lnTo>
                  <a:pt x="20473" y="480151"/>
                </a:lnTo>
                <a:lnTo>
                  <a:pt x="23174" y="492503"/>
                </a:lnTo>
                <a:lnTo>
                  <a:pt x="25927" y="501690"/>
                </a:lnTo>
                <a:lnTo>
                  <a:pt x="28715" y="508768"/>
                </a:lnTo>
                <a:lnTo>
                  <a:pt x="30573" y="514439"/>
                </a:lnTo>
                <a:lnTo>
                  <a:pt x="31812" y="519172"/>
                </a:lnTo>
                <a:lnTo>
                  <a:pt x="34290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14"/>
          <p:cNvSpPr/>
          <p:nvPr/>
        </p:nvSpPr>
        <p:spPr>
          <a:xfrm>
            <a:off x="5177918" y="3617595"/>
            <a:ext cx="534225" cy="298116"/>
          </a:xfrm>
          <a:custGeom>
            <a:avLst/>
            <a:gdLst/>
            <a:ahLst/>
            <a:cxnLst/>
            <a:rect l="0" t="0" r="0" b="0"/>
            <a:pathLst>
              <a:path w="534225" h="298116">
                <a:moveTo>
                  <a:pt x="294194" y="0"/>
                </a:moveTo>
                <a:lnTo>
                  <a:pt x="285093" y="9101"/>
                </a:lnTo>
                <a:lnTo>
                  <a:pt x="279554" y="15592"/>
                </a:lnTo>
                <a:lnTo>
                  <a:pt x="265780" y="32965"/>
                </a:lnTo>
                <a:lnTo>
                  <a:pt x="259059" y="41979"/>
                </a:lnTo>
                <a:lnTo>
                  <a:pt x="246510" y="59615"/>
                </a:lnTo>
                <a:lnTo>
                  <a:pt x="239545" y="67365"/>
                </a:lnTo>
                <a:lnTo>
                  <a:pt x="232044" y="74438"/>
                </a:lnTo>
                <a:lnTo>
                  <a:pt x="224185" y="81057"/>
                </a:lnTo>
                <a:lnTo>
                  <a:pt x="209422" y="94996"/>
                </a:lnTo>
                <a:lnTo>
                  <a:pt x="90889" y="211942"/>
                </a:lnTo>
                <a:lnTo>
                  <a:pt x="79599" y="222257"/>
                </a:lnTo>
                <a:lnTo>
                  <a:pt x="67311" y="232944"/>
                </a:lnTo>
                <a:lnTo>
                  <a:pt x="54356" y="243878"/>
                </a:lnTo>
                <a:lnTo>
                  <a:pt x="44767" y="253073"/>
                </a:lnTo>
                <a:lnTo>
                  <a:pt x="37422" y="261108"/>
                </a:lnTo>
                <a:lnTo>
                  <a:pt x="31573" y="268369"/>
                </a:lnTo>
                <a:lnTo>
                  <a:pt x="25768" y="274163"/>
                </a:lnTo>
                <a:lnTo>
                  <a:pt x="14239" y="283140"/>
                </a:lnTo>
                <a:lnTo>
                  <a:pt x="5304" y="290305"/>
                </a:lnTo>
                <a:lnTo>
                  <a:pt x="1589" y="293549"/>
                </a:lnTo>
                <a:lnTo>
                  <a:pt x="64" y="295712"/>
                </a:lnTo>
                <a:lnTo>
                  <a:pt x="0" y="297153"/>
                </a:lnTo>
                <a:lnTo>
                  <a:pt x="910" y="298115"/>
                </a:lnTo>
                <a:lnTo>
                  <a:pt x="2468" y="297803"/>
                </a:lnTo>
                <a:lnTo>
                  <a:pt x="14354" y="290459"/>
                </a:lnTo>
                <a:lnTo>
                  <a:pt x="25041" y="285303"/>
                </a:lnTo>
                <a:lnTo>
                  <a:pt x="39315" y="279836"/>
                </a:lnTo>
                <a:lnTo>
                  <a:pt x="63417" y="271404"/>
                </a:lnTo>
                <a:lnTo>
                  <a:pt x="76525" y="267613"/>
                </a:lnTo>
                <a:lnTo>
                  <a:pt x="142154" y="250382"/>
                </a:lnTo>
                <a:lnTo>
                  <a:pt x="155687" y="246931"/>
                </a:lnTo>
                <a:lnTo>
                  <a:pt x="169471" y="244630"/>
                </a:lnTo>
                <a:lnTo>
                  <a:pt x="183423" y="243097"/>
                </a:lnTo>
                <a:lnTo>
                  <a:pt x="197486" y="242074"/>
                </a:lnTo>
                <a:lnTo>
                  <a:pt x="211625" y="241393"/>
                </a:lnTo>
                <a:lnTo>
                  <a:pt x="240034" y="240635"/>
                </a:lnTo>
                <a:lnTo>
                  <a:pt x="322351" y="240109"/>
                </a:lnTo>
                <a:lnTo>
                  <a:pt x="402838" y="240045"/>
                </a:lnTo>
                <a:lnTo>
                  <a:pt x="419963" y="240993"/>
                </a:lnTo>
                <a:lnTo>
                  <a:pt x="439000" y="242577"/>
                </a:lnTo>
                <a:lnTo>
                  <a:pt x="459311" y="244585"/>
                </a:lnTo>
                <a:lnTo>
                  <a:pt x="476662" y="246877"/>
                </a:lnTo>
                <a:lnTo>
                  <a:pt x="492040" y="249357"/>
                </a:lnTo>
                <a:lnTo>
                  <a:pt x="534224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15"/>
          <p:cNvSpPr/>
          <p:nvPr/>
        </p:nvSpPr>
        <p:spPr>
          <a:xfrm>
            <a:off x="5720758" y="3584811"/>
            <a:ext cx="521131" cy="572408"/>
          </a:xfrm>
          <a:custGeom>
            <a:avLst/>
            <a:gdLst/>
            <a:ahLst/>
            <a:cxnLst/>
            <a:rect l="0" t="0" r="0" b="0"/>
            <a:pathLst>
              <a:path w="521131" h="572408">
                <a:moveTo>
                  <a:pt x="368574" y="7066"/>
                </a:moveTo>
                <a:lnTo>
                  <a:pt x="352981" y="21706"/>
                </a:lnTo>
                <a:lnTo>
                  <a:pt x="335609" y="35480"/>
                </a:lnTo>
                <a:lnTo>
                  <a:pt x="320268" y="46047"/>
                </a:lnTo>
                <a:lnTo>
                  <a:pt x="307100" y="53918"/>
                </a:lnTo>
                <a:lnTo>
                  <a:pt x="294897" y="60592"/>
                </a:lnTo>
                <a:lnTo>
                  <a:pt x="280584" y="64193"/>
                </a:lnTo>
                <a:lnTo>
                  <a:pt x="265650" y="66746"/>
                </a:lnTo>
                <a:lnTo>
                  <a:pt x="252662" y="71055"/>
                </a:lnTo>
                <a:lnTo>
                  <a:pt x="244627" y="72586"/>
                </a:lnTo>
                <a:lnTo>
                  <a:pt x="235460" y="73606"/>
                </a:lnTo>
                <a:lnTo>
                  <a:pt x="217972" y="74739"/>
                </a:lnTo>
                <a:lnTo>
                  <a:pt x="201820" y="75377"/>
                </a:lnTo>
                <a:lnTo>
                  <a:pt x="190956" y="75527"/>
                </a:lnTo>
                <a:lnTo>
                  <a:pt x="179777" y="73053"/>
                </a:lnTo>
                <a:lnTo>
                  <a:pt x="169412" y="68779"/>
                </a:lnTo>
                <a:lnTo>
                  <a:pt x="157269" y="61017"/>
                </a:lnTo>
                <a:lnTo>
                  <a:pt x="147343" y="55492"/>
                </a:lnTo>
                <a:lnTo>
                  <a:pt x="131502" y="44781"/>
                </a:lnTo>
                <a:lnTo>
                  <a:pt x="121943" y="37924"/>
                </a:lnTo>
                <a:lnTo>
                  <a:pt x="106243" y="25226"/>
                </a:lnTo>
                <a:lnTo>
                  <a:pt x="93867" y="15137"/>
                </a:lnTo>
                <a:lnTo>
                  <a:pt x="80592" y="8505"/>
                </a:lnTo>
                <a:lnTo>
                  <a:pt x="65970" y="1883"/>
                </a:lnTo>
                <a:lnTo>
                  <a:pt x="58506" y="0"/>
                </a:lnTo>
                <a:lnTo>
                  <a:pt x="55182" y="450"/>
                </a:lnTo>
                <a:lnTo>
                  <a:pt x="52014" y="1703"/>
                </a:lnTo>
                <a:lnTo>
                  <a:pt x="45953" y="5635"/>
                </a:lnTo>
                <a:lnTo>
                  <a:pt x="31426" y="18684"/>
                </a:lnTo>
                <a:lnTo>
                  <a:pt x="22828" y="31675"/>
                </a:lnTo>
                <a:lnTo>
                  <a:pt x="17106" y="44674"/>
                </a:lnTo>
                <a:lnTo>
                  <a:pt x="11389" y="59023"/>
                </a:lnTo>
                <a:lnTo>
                  <a:pt x="5673" y="71751"/>
                </a:lnTo>
                <a:lnTo>
                  <a:pt x="2497" y="83757"/>
                </a:lnTo>
                <a:lnTo>
                  <a:pt x="709" y="101227"/>
                </a:lnTo>
                <a:lnTo>
                  <a:pt x="291" y="114638"/>
                </a:lnTo>
                <a:lnTo>
                  <a:pt x="0" y="156122"/>
                </a:lnTo>
                <a:lnTo>
                  <a:pt x="2516" y="173961"/>
                </a:lnTo>
                <a:lnTo>
                  <a:pt x="4521" y="184052"/>
                </a:lnTo>
                <a:lnTo>
                  <a:pt x="6747" y="200344"/>
                </a:lnTo>
                <a:lnTo>
                  <a:pt x="7341" y="207355"/>
                </a:lnTo>
                <a:lnTo>
                  <a:pt x="10541" y="217686"/>
                </a:lnTo>
                <a:lnTo>
                  <a:pt x="12728" y="221774"/>
                </a:lnTo>
                <a:lnTo>
                  <a:pt x="15138" y="224500"/>
                </a:lnTo>
                <a:lnTo>
                  <a:pt x="17698" y="226317"/>
                </a:lnTo>
                <a:lnTo>
                  <a:pt x="23082" y="228336"/>
                </a:lnTo>
                <a:lnTo>
                  <a:pt x="28649" y="229233"/>
                </a:lnTo>
                <a:lnTo>
                  <a:pt x="31468" y="228520"/>
                </a:lnTo>
                <a:lnTo>
                  <a:pt x="37139" y="225188"/>
                </a:lnTo>
                <a:lnTo>
                  <a:pt x="42835" y="217992"/>
                </a:lnTo>
                <a:lnTo>
                  <a:pt x="45687" y="213405"/>
                </a:lnTo>
                <a:lnTo>
                  <a:pt x="53936" y="205770"/>
                </a:lnTo>
                <a:lnTo>
                  <a:pt x="69290" y="196116"/>
                </a:lnTo>
                <a:lnTo>
                  <a:pt x="80302" y="190148"/>
                </a:lnTo>
                <a:lnTo>
                  <a:pt x="91545" y="184321"/>
                </a:lnTo>
                <a:lnTo>
                  <a:pt x="102893" y="181096"/>
                </a:lnTo>
                <a:lnTo>
                  <a:pt x="115238" y="178710"/>
                </a:lnTo>
                <a:lnTo>
                  <a:pt x="130251" y="174475"/>
                </a:lnTo>
                <a:lnTo>
                  <a:pt x="146448" y="171958"/>
                </a:lnTo>
                <a:lnTo>
                  <a:pt x="154767" y="171286"/>
                </a:lnTo>
                <a:lnTo>
                  <a:pt x="163171" y="170839"/>
                </a:lnTo>
                <a:lnTo>
                  <a:pt x="180129" y="170341"/>
                </a:lnTo>
                <a:lnTo>
                  <a:pt x="205741" y="170061"/>
                </a:lnTo>
                <a:lnTo>
                  <a:pt x="214299" y="170975"/>
                </a:lnTo>
                <a:lnTo>
                  <a:pt x="222861" y="172536"/>
                </a:lnTo>
                <a:lnTo>
                  <a:pt x="231427" y="174529"/>
                </a:lnTo>
                <a:lnTo>
                  <a:pt x="240948" y="175858"/>
                </a:lnTo>
                <a:lnTo>
                  <a:pt x="251105" y="176744"/>
                </a:lnTo>
                <a:lnTo>
                  <a:pt x="261686" y="177335"/>
                </a:lnTo>
                <a:lnTo>
                  <a:pt x="272550" y="179634"/>
                </a:lnTo>
                <a:lnTo>
                  <a:pt x="283603" y="183071"/>
                </a:lnTo>
                <a:lnTo>
                  <a:pt x="294782" y="187268"/>
                </a:lnTo>
                <a:lnTo>
                  <a:pt x="306045" y="191018"/>
                </a:lnTo>
                <a:lnTo>
                  <a:pt x="317362" y="194471"/>
                </a:lnTo>
                <a:lnTo>
                  <a:pt x="328718" y="197725"/>
                </a:lnTo>
                <a:lnTo>
                  <a:pt x="339146" y="201800"/>
                </a:lnTo>
                <a:lnTo>
                  <a:pt x="348955" y="206421"/>
                </a:lnTo>
                <a:lnTo>
                  <a:pt x="358352" y="211407"/>
                </a:lnTo>
                <a:lnTo>
                  <a:pt x="367475" y="216636"/>
                </a:lnTo>
                <a:lnTo>
                  <a:pt x="376414" y="222027"/>
                </a:lnTo>
                <a:lnTo>
                  <a:pt x="385230" y="227526"/>
                </a:lnTo>
                <a:lnTo>
                  <a:pt x="394918" y="234049"/>
                </a:lnTo>
                <a:lnTo>
                  <a:pt x="415843" y="248917"/>
                </a:lnTo>
                <a:lnTo>
                  <a:pt x="424851" y="256883"/>
                </a:lnTo>
                <a:lnTo>
                  <a:pt x="439941" y="273353"/>
                </a:lnTo>
                <a:lnTo>
                  <a:pt x="455538" y="290198"/>
                </a:lnTo>
                <a:lnTo>
                  <a:pt x="471042" y="307210"/>
                </a:lnTo>
                <a:lnTo>
                  <a:pt x="484283" y="324296"/>
                </a:lnTo>
                <a:lnTo>
                  <a:pt x="493978" y="341415"/>
                </a:lnTo>
                <a:lnTo>
                  <a:pt x="497897" y="349980"/>
                </a:lnTo>
                <a:lnTo>
                  <a:pt x="501461" y="359500"/>
                </a:lnTo>
                <a:lnTo>
                  <a:pt x="504791" y="369657"/>
                </a:lnTo>
                <a:lnTo>
                  <a:pt x="511030" y="390150"/>
                </a:lnTo>
                <a:lnTo>
                  <a:pt x="516977" y="408783"/>
                </a:lnTo>
                <a:lnTo>
                  <a:pt x="518945" y="418705"/>
                </a:lnTo>
                <a:lnTo>
                  <a:pt x="520256" y="429130"/>
                </a:lnTo>
                <a:lnTo>
                  <a:pt x="521130" y="439889"/>
                </a:lnTo>
                <a:lnTo>
                  <a:pt x="520761" y="449920"/>
                </a:lnTo>
                <a:lnTo>
                  <a:pt x="519562" y="459465"/>
                </a:lnTo>
                <a:lnTo>
                  <a:pt x="515690" y="476737"/>
                </a:lnTo>
                <a:lnTo>
                  <a:pt x="510794" y="490764"/>
                </a:lnTo>
                <a:lnTo>
                  <a:pt x="502683" y="513921"/>
                </a:lnTo>
                <a:lnTo>
                  <a:pt x="497075" y="527928"/>
                </a:lnTo>
                <a:lnTo>
                  <a:pt x="491408" y="540503"/>
                </a:lnTo>
                <a:lnTo>
                  <a:pt x="485715" y="552441"/>
                </a:lnTo>
                <a:lnTo>
                  <a:pt x="481910" y="556387"/>
                </a:lnTo>
                <a:lnTo>
                  <a:pt x="477469" y="559018"/>
                </a:lnTo>
                <a:lnTo>
                  <a:pt x="462116" y="565260"/>
                </a:lnTo>
                <a:lnTo>
                  <a:pt x="451106" y="569477"/>
                </a:lnTo>
                <a:lnTo>
                  <a:pt x="439862" y="571352"/>
                </a:lnTo>
                <a:lnTo>
                  <a:pt x="428515" y="572185"/>
                </a:lnTo>
                <a:lnTo>
                  <a:pt x="422822" y="572407"/>
                </a:lnTo>
                <a:lnTo>
                  <a:pt x="408877" y="570114"/>
                </a:lnTo>
                <a:lnTo>
                  <a:pt x="393154" y="565919"/>
                </a:lnTo>
                <a:lnTo>
                  <a:pt x="376641" y="560880"/>
                </a:lnTo>
                <a:lnTo>
                  <a:pt x="367285" y="557251"/>
                </a:lnTo>
                <a:lnTo>
                  <a:pt x="357237" y="552926"/>
                </a:lnTo>
                <a:lnTo>
                  <a:pt x="325712" y="5385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16"/>
          <p:cNvSpPr/>
          <p:nvPr/>
        </p:nvSpPr>
        <p:spPr>
          <a:xfrm>
            <a:off x="6312217" y="3729390"/>
            <a:ext cx="325756" cy="8221"/>
          </a:xfrm>
          <a:custGeom>
            <a:avLst/>
            <a:gdLst/>
            <a:ahLst/>
            <a:cxnLst/>
            <a:rect l="0" t="0" r="0" b="0"/>
            <a:pathLst>
              <a:path w="325756" h="8221">
                <a:moveTo>
                  <a:pt x="0" y="8220"/>
                </a:moveTo>
                <a:lnTo>
                  <a:pt x="9102" y="3669"/>
                </a:lnTo>
                <a:lnTo>
                  <a:pt x="12735" y="2328"/>
                </a:lnTo>
                <a:lnTo>
                  <a:pt x="16111" y="1434"/>
                </a:lnTo>
                <a:lnTo>
                  <a:pt x="19313" y="839"/>
                </a:lnTo>
                <a:lnTo>
                  <a:pt x="29068" y="442"/>
                </a:lnTo>
                <a:lnTo>
                  <a:pt x="60226" y="0"/>
                </a:lnTo>
                <a:lnTo>
                  <a:pt x="80156" y="835"/>
                </a:lnTo>
                <a:lnTo>
                  <a:pt x="102015" y="2344"/>
                </a:lnTo>
                <a:lnTo>
                  <a:pt x="143448" y="5608"/>
                </a:lnTo>
                <a:lnTo>
                  <a:pt x="171387" y="7059"/>
                </a:lnTo>
                <a:lnTo>
                  <a:pt x="287059" y="8067"/>
                </a:lnTo>
                <a:lnTo>
                  <a:pt x="325755" y="8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7"/>
          <p:cNvSpPr/>
          <p:nvPr/>
        </p:nvSpPr>
        <p:spPr>
          <a:xfrm>
            <a:off x="6329362" y="3926204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8573"/>
                </a:moveTo>
                <a:lnTo>
                  <a:pt x="22754" y="4022"/>
                </a:lnTo>
                <a:lnTo>
                  <a:pt x="31362" y="2682"/>
                </a:lnTo>
                <a:lnTo>
                  <a:pt x="39006" y="1788"/>
                </a:lnTo>
                <a:lnTo>
                  <a:pt x="46006" y="1192"/>
                </a:lnTo>
                <a:lnTo>
                  <a:pt x="59246" y="795"/>
                </a:lnTo>
                <a:lnTo>
                  <a:pt x="210541" y="7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18"/>
          <p:cNvSpPr/>
          <p:nvPr/>
        </p:nvSpPr>
        <p:spPr>
          <a:xfrm>
            <a:off x="6690995" y="3617712"/>
            <a:ext cx="460643" cy="581055"/>
          </a:xfrm>
          <a:custGeom>
            <a:avLst/>
            <a:gdLst/>
            <a:ahLst/>
            <a:cxnLst/>
            <a:rect l="0" t="0" r="0" b="0"/>
            <a:pathLst>
              <a:path w="460643" h="581055">
                <a:moveTo>
                  <a:pt x="444182" y="34173"/>
                </a:moveTo>
                <a:lnTo>
                  <a:pt x="425979" y="34173"/>
                </a:lnTo>
                <a:lnTo>
                  <a:pt x="411962" y="36713"/>
                </a:lnTo>
                <a:lnTo>
                  <a:pt x="405557" y="38724"/>
                </a:lnTo>
                <a:lnTo>
                  <a:pt x="396524" y="40064"/>
                </a:lnTo>
                <a:lnTo>
                  <a:pt x="385741" y="40958"/>
                </a:lnTo>
                <a:lnTo>
                  <a:pt x="373788" y="41553"/>
                </a:lnTo>
                <a:lnTo>
                  <a:pt x="342729" y="42216"/>
                </a:lnTo>
                <a:lnTo>
                  <a:pt x="325111" y="42392"/>
                </a:lnTo>
                <a:lnTo>
                  <a:pt x="310509" y="43462"/>
                </a:lnTo>
                <a:lnTo>
                  <a:pt x="297917" y="45128"/>
                </a:lnTo>
                <a:lnTo>
                  <a:pt x="286665" y="47191"/>
                </a:lnTo>
                <a:lnTo>
                  <a:pt x="276305" y="48567"/>
                </a:lnTo>
                <a:lnTo>
                  <a:pt x="266542" y="49484"/>
                </a:lnTo>
                <a:lnTo>
                  <a:pt x="257175" y="50095"/>
                </a:lnTo>
                <a:lnTo>
                  <a:pt x="249026" y="49550"/>
                </a:lnTo>
                <a:lnTo>
                  <a:pt x="234891" y="46405"/>
                </a:lnTo>
                <a:lnTo>
                  <a:pt x="222740" y="45185"/>
                </a:lnTo>
                <a:lnTo>
                  <a:pt x="207019" y="44371"/>
                </a:lnTo>
                <a:lnTo>
                  <a:pt x="188919" y="43830"/>
                </a:lnTo>
                <a:lnTo>
                  <a:pt x="173994" y="42515"/>
                </a:lnTo>
                <a:lnTo>
                  <a:pt x="161186" y="40687"/>
                </a:lnTo>
                <a:lnTo>
                  <a:pt x="149791" y="38515"/>
                </a:lnTo>
                <a:lnTo>
                  <a:pt x="140289" y="36115"/>
                </a:lnTo>
                <a:lnTo>
                  <a:pt x="132049" y="33563"/>
                </a:lnTo>
                <a:lnTo>
                  <a:pt x="118766" y="28187"/>
                </a:lnTo>
                <a:lnTo>
                  <a:pt x="99938" y="16974"/>
                </a:lnTo>
                <a:lnTo>
                  <a:pt x="90207" y="12242"/>
                </a:lnTo>
                <a:lnTo>
                  <a:pt x="79374" y="8625"/>
                </a:lnTo>
                <a:lnTo>
                  <a:pt x="70132" y="2896"/>
                </a:lnTo>
                <a:lnTo>
                  <a:pt x="64260" y="1222"/>
                </a:lnTo>
                <a:lnTo>
                  <a:pt x="51552" y="0"/>
                </a:lnTo>
                <a:lnTo>
                  <a:pt x="48064" y="2475"/>
                </a:lnTo>
                <a:lnTo>
                  <a:pt x="45802" y="4468"/>
                </a:lnTo>
                <a:lnTo>
                  <a:pt x="44293" y="6750"/>
                </a:lnTo>
                <a:lnTo>
                  <a:pt x="37121" y="24588"/>
                </a:lnTo>
                <a:lnTo>
                  <a:pt x="29461" y="40434"/>
                </a:lnTo>
                <a:lnTo>
                  <a:pt x="23959" y="56641"/>
                </a:lnTo>
                <a:lnTo>
                  <a:pt x="19291" y="74638"/>
                </a:lnTo>
                <a:lnTo>
                  <a:pt x="17217" y="88987"/>
                </a:lnTo>
                <a:lnTo>
                  <a:pt x="13755" y="104255"/>
                </a:lnTo>
                <a:lnTo>
                  <a:pt x="9041" y="119612"/>
                </a:lnTo>
                <a:lnTo>
                  <a:pt x="3771" y="132788"/>
                </a:lnTo>
                <a:lnTo>
                  <a:pt x="1984" y="141827"/>
                </a:lnTo>
                <a:lnTo>
                  <a:pt x="794" y="152614"/>
                </a:lnTo>
                <a:lnTo>
                  <a:pt x="0" y="164569"/>
                </a:lnTo>
                <a:lnTo>
                  <a:pt x="423" y="179206"/>
                </a:lnTo>
                <a:lnTo>
                  <a:pt x="1657" y="195631"/>
                </a:lnTo>
                <a:lnTo>
                  <a:pt x="4617" y="225947"/>
                </a:lnTo>
                <a:lnTo>
                  <a:pt x="5932" y="242596"/>
                </a:lnTo>
                <a:lnTo>
                  <a:pt x="9057" y="253170"/>
                </a:lnTo>
                <a:lnTo>
                  <a:pt x="11223" y="257323"/>
                </a:lnTo>
                <a:lnTo>
                  <a:pt x="13621" y="260092"/>
                </a:lnTo>
                <a:lnTo>
                  <a:pt x="16171" y="261938"/>
                </a:lnTo>
                <a:lnTo>
                  <a:pt x="21545" y="263989"/>
                </a:lnTo>
                <a:lnTo>
                  <a:pt x="30878" y="265144"/>
                </a:lnTo>
                <a:lnTo>
                  <a:pt x="40146" y="265414"/>
                </a:lnTo>
                <a:lnTo>
                  <a:pt x="44332" y="264533"/>
                </a:lnTo>
                <a:lnTo>
                  <a:pt x="55727" y="258744"/>
                </a:lnTo>
                <a:lnTo>
                  <a:pt x="76161" y="248254"/>
                </a:lnTo>
                <a:lnTo>
                  <a:pt x="81678" y="245473"/>
                </a:lnTo>
                <a:lnTo>
                  <a:pt x="95427" y="242384"/>
                </a:lnTo>
                <a:lnTo>
                  <a:pt x="103094" y="241560"/>
                </a:lnTo>
                <a:lnTo>
                  <a:pt x="111062" y="240059"/>
                </a:lnTo>
                <a:lnTo>
                  <a:pt x="119232" y="238105"/>
                </a:lnTo>
                <a:lnTo>
                  <a:pt x="127536" y="235850"/>
                </a:lnTo>
                <a:lnTo>
                  <a:pt x="138787" y="234347"/>
                </a:lnTo>
                <a:lnTo>
                  <a:pt x="152003" y="233345"/>
                </a:lnTo>
                <a:lnTo>
                  <a:pt x="180022" y="232231"/>
                </a:lnTo>
                <a:lnTo>
                  <a:pt x="205176" y="231736"/>
                </a:lnTo>
                <a:lnTo>
                  <a:pt x="216264" y="232557"/>
                </a:lnTo>
                <a:lnTo>
                  <a:pt x="226515" y="234056"/>
                </a:lnTo>
                <a:lnTo>
                  <a:pt x="236205" y="236008"/>
                </a:lnTo>
                <a:lnTo>
                  <a:pt x="245523" y="237310"/>
                </a:lnTo>
                <a:lnTo>
                  <a:pt x="254593" y="238177"/>
                </a:lnTo>
                <a:lnTo>
                  <a:pt x="263496" y="238756"/>
                </a:lnTo>
                <a:lnTo>
                  <a:pt x="273243" y="241047"/>
                </a:lnTo>
                <a:lnTo>
                  <a:pt x="283550" y="244479"/>
                </a:lnTo>
                <a:lnTo>
                  <a:pt x="294232" y="248671"/>
                </a:lnTo>
                <a:lnTo>
                  <a:pt x="304210" y="253372"/>
                </a:lnTo>
                <a:lnTo>
                  <a:pt x="313720" y="258410"/>
                </a:lnTo>
                <a:lnTo>
                  <a:pt x="322917" y="263675"/>
                </a:lnTo>
                <a:lnTo>
                  <a:pt x="331907" y="269089"/>
                </a:lnTo>
                <a:lnTo>
                  <a:pt x="349514" y="280185"/>
                </a:lnTo>
                <a:lnTo>
                  <a:pt x="375492" y="297142"/>
                </a:lnTo>
                <a:lnTo>
                  <a:pt x="383149" y="302830"/>
                </a:lnTo>
                <a:lnTo>
                  <a:pt x="396736" y="314231"/>
                </a:lnTo>
                <a:lnTo>
                  <a:pt x="403979" y="320891"/>
                </a:lnTo>
                <a:lnTo>
                  <a:pt x="426872" y="342964"/>
                </a:lnTo>
                <a:lnTo>
                  <a:pt x="439982" y="355881"/>
                </a:lnTo>
                <a:lnTo>
                  <a:pt x="449617" y="370512"/>
                </a:lnTo>
                <a:lnTo>
                  <a:pt x="453521" y="378414"/>
                </a:lnTo>
                <a:lnTo>
                  <a:pt x="457858" y="394814"/>
                </a:lnTo>
                <a:lnTo>
                  <a:pt x="459785" y="410675"/>
                </a:lnTo>
                <a:lnTo>
                  <a:pt x="460642" y="424075"/>
                </a:lnTo>
                <a:lnTo>
                  <a:pt x="458483" y="438920"/>
                </a:lnTo>
                <a:lnTo>
                  <a:pt x="454347" y="454091"/>
                </a:lnTo>
                <a:lnTo>
                  <a:pt x="449335" y="467183"/>
                </a:lnTo>
                <a:lnTo>
                  <a:pt x="441392" y="481892"/>
                </a:lnTo>
                <a:lnTo>
                  <a:pt x="429607" y="498906"/>
                </a:lnTo>
                <a:lnTo>
                  <a:pt x="421130" y="508778"/>
                </a:lnTo>
                <a:lnTo>
                  <a:pt x="403457" y="528001"/>
                </a:lnTo>
                <a:lnTo>
                  <a:pt x="389252" y="542894"/>
                </a:lnTo>
                <a:lnTo>
                  <a:pt x="381845" y="548580"/>
                </a:lnTo>
                <a:lnTo>
                  <a:pt x="374048" y="553324"/>
                </a:lnTo>
                <a:lnTo>
                  <a:pt x="365994" y="557438"/>
                </a:lnTo>
                <a:lnTo>
                  <a:pt x="357766" y="561134"/>
                </a:lnTo>
                <a:lnTo>
                  <a:pt x="349424" y="564550"/>
                </a:lnTo>
                <a:lnTo>
                  <a:pt x="341005" y="567780"/>
                </a:lnTo>
                <a:lnTo>
                  <a:pt x="333487" y="570886"/>
                </a:lnTo>
                <a:lnTo>
                  <a:pt x="320055" y="576877"/>
                </a:lnTo>
                <a:lnTo>
                  <a:pt x="312853" y="578855"/>
                </a:lnTo>
                <a:lnTo>
                  <a:pt x="305195" y="580174"/>
                </a:lnTo>
                <a:lnTo>
                  <a:pt x="297231" y="581054"/>
                </a:lnTo>
                <a:lnTo>
                  <a:pt x="283304" y="579491"/>
                </a:lnTo>
                <a:lnTo>
                  <a:pt x="270763" y="576574"/>
                </a:lnTo>
                <a:lnTo>
                  <a:pt x="258839" y="575277"/>
                </a:lnTo>
                <a:lnTo>
                  <a:pt x="245967" y="574548"/>
                </a:lnTo>
                <a:lnTo>
                  <a:pt x="236706" y="571837"/>
                </a:lnTo>
                <a:lnTo>
                  <a:pt x="221297" y="5656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19"/>
          <p:cNvSpPr/>
          <p:nvPr/>
        </p:nvSpPr>
        <p:spPr>
          <a:xfrm>
            <a:off x="7256393" y="3789045"/>
            <a:ext cx="213113" cy="411481"/>
          </a:xfrm>
          <a:custGeom>
            <a:avLst/>
            <a:gdLst/>
            <a:ahLst/>
            <a:cxnLst/>
            <a:rect l="0" t="0" r="0" b="0"/>
            <a:pathLst>
              <a:path w="213113" h="411481">
                <a:moveTo>
                  <a:pt x="24516" y="0"/>
                </a:moveTo>
                <a:lnTo>
                  <a:pt x="18625" y="12735"/>
                </a:lnTo>
                <a:lnTo>
                  <a:pt x="17136" y="19312"/>
                </a:lnTo>
                <a:lnTo>
                  <a:pt x="16474" y="27951"/>
                </a:lnTo>
                <a:lnTo>
                  <a:pt x="15227" y="39092"/>
                </a:lnTo>
                <a:lnTo>
                  <a:pt x="13561" y="46064"/>
                </a:lnTo>
                <a:lnTo>
                  <a:pt x="11498" y="53569"/>
                </a:lnTo>
                <a:lnTo>
                  <a:pt x="10123" y="63335"/>
                </a:lnTo>
                <a:lnTo>
                  <a:pt x="9206" y="74608"/>
                </a:lnTo>
                <a:lnTo>
                  <a:pt x="8594" y="86886"/>
                </a:lnTo>
                <a:lnTo>
                  <a:pt x="7915" y="110689"/>
                </a:lnTo>
                <a:lnTo>
                  <a:pt x="7479" y="152463"/>
                </a:lnTo>
                <a:lnTo>
                  <a:pt x="6490" y="164507"/>
                </a:lnTo>
                <a:lnTo>
                  <a:pt x="4880" y="178251"/>
                </a:lnTo>
                <a:lnTo>
                  <a:pt x="2853" y="193129"/>
                </a:lnTo>
                <a:lnTo>
                  <a:pt x="1501" y="208762"/>
                </a:lnTo>
                <a:lnTo>
                  <a:pt x="601" y="224900"/>
                </a:lnTo>
                <a:lnTo>
                  <a:pt x="0" y="241373"/>
                </a:lnTo>
                <a:lnTo>
                  <a:pt x="553" y="258070"/>
                </a:lnTo>
                <a:lnTo>
                  <a:pt x="1873" y="274917"/>
                </a:lnTo>
                <a:lnTo>
                  <a:pt x="3706" y="291863"/>
                </a:lnTo>
                <a:lnTo>
                  <a:pt x="4928" y="305065"/>
                </a:lnTo>
                <a:lnTo>
                  <a:pt x="5743" y="315771"/>
                </a:lnTo>
                <a:lnTo>
                  <a:pt x="6286" y="324814"/>
                </a:lnTo>
                <a:lnTo>
                  <a:pt x="9429" y="337402"/>
                </a:lnTo>
                <a:lnTo>
                  <a:pt x="15563" y="350648"/>
                </a:lnTo>
                <a:lnTo>
                  <a:pt x="15774" y="348566"/>
                </a:lnTo>
                <a:lnTo>
                  <a:pt x="15831" y="346677"/>
                </a:lnTo>
                <a:lnTo>
                  <a:pt x="20462" y="334917"/>
                </a:lnTo>
                <a:lnTo>
                  <a:pt x="22715" y="324747"/>
                </a:lnTo>
                <a:lnTo>
                  <a:pt x="23315" y="319368"/>
                </a:lnTo>
                <a:lnTo>
                  <a:pt x="25621" y="311019"/>
                </a:lnTo>
                <a:lnTo>
                  <a:pt x="29063" y="300691"/>
                </a:lnTo>
                <a:lnTo>
                  <a:pt x="40469" y="268481"/>
                </a:lnTo>
                <a:lnTo>
                  <a:pt x="43724" y="258997"/>
                </a:lnTo>
                <a:lnTo>
                  <a:pt x="52421" y="235760"/>
                </a:lnTo>
                <a:lnTo>
                  <a:pt x="57407" y="222896"/>
                </a:lnTo>
                <a:lnTo>
                  <a:pt x="63588" y="210509"/>
                </a:lnTo>
                <a:lnTo>
                  <a:pt x="70567" y="198442"/>
                </a:lnTo>
                <a:lnTo>
                  <a:pt x="78077" y="186587"/>
                </a:lnTo>
                <a:lnTo>
                  <a:pt x="84988" y="177731"/>
                </a:lnTo>
                <a:lnTo>
                  <a:pt x="91501" y="170875"/>
                </a:lnTo>
                <a:lnTo>
                  <a:pt x="102865" y="160717"/>
                </a:lnTo>
                <a:lnTo>
                  <a:pt x="111091" y="153027"/>
                </a:lnTo>
                <a:lnTo>
                  <a:pt x="115570" y="149643"/>
                </a:lnTo>
                <a:lnTo>
                  <a:pt x="120462" y="146434"/>
                </a:lnTo>
                <a:lnTo>
                  <a:pt x="125627" y="143343"/>
                </a:lnTo>
                <a:lnTo>
                  <a:pt x="130024" y="141282"/>
                </a:lnTo>
                <a:lnTo>
                  <a:pt x="133907" y="139908"/>
                </a:lnTo>
                <a:lnTo>
                  <a:pt x="137449" y="138991"/>
                </a:lnTo>
                <a:lnTo>
                  <a:pt x="141715" y="138381"/>
                </a:lnTo>
                <a:lnTo>
                  <a:pt x="146464" y="137974"/>
                </a:lnTo>
                <a:lnTo>
                  <a:pt x="158672" y="137321"/>
                </a:lnTo>
                <a:lnTo>
                  <a:pt x="160626" y="138219"/>
                </a:lnTo>
                <a:lnTo>
                  <a:pt x="165337" y="141758"/>
                </a:lnTo>
                <a:lnTo>
                  <a:pt x="166974" y="144035"/>
                </a:lnTo>
                <a:lnTo>
                  <a:pt x="172142" y="157074"/>
                </a:lnTo>
                <a:lnTo>
                  <a:pt x="174368" y="161866"/>
                </a:lnTo>
                <a:lnTo>
                  <a:pt x="175853" y="167918"/>
                </a:lnTo>
                <a:lnTo>
                  <a:pt x="176843" y="174810"/>
                </a:lnTo>
                <a:lnTo>
                  <a:pt x="177502" y="182262"/>
                </a:lnTo>
                <a:lnTo>
                  <a:pt x="178895" y="191993"/>
                </a:lnTo>
                <a:lnTo>
                  <a:pt x="186357" y="237015"/>
                </a:lnTo>
                <a:lnTo>
                  <a:pt x="195189" y="296475"/>
                </a:lnTo>
                <a:lnTo>
                  <a:pt x="198305" y="320522"/>
                </a:lnTo>
                <a:lnTo>
                  <a:pt x="200383" y="339411"/>
                </a:lnTo>
                <a:lnTo>
                  <a:pt x="201768" y="354862"/>
                </a:lnTo>
                <a:lnTo>
                  <a:pt x="203644" y="368019"/>
                </a:lnTo>
                <a:lnTo>
                  <a:pt x="205848" y="379649"/>
                </a:lnTo>
                <a:lnTo>
                  <a:pt x="213112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20"/>
          <p:cNvSpPr/>
          <p:nvPr/>
        </p:nvSpPr>
        <p:spPr>
          <a:xfrm>
            <a:off x="7572375" y="3891915"/>
            <a:ext cx="42863" cy="351473"/>
          </a:xfrm>
          <a:custGeom>
            <a:avLst/>
            <a:gdLst/>
            <a:ahLst/>
            <a:cxnLst/>
            <a:rect l="0" t="0" r="0" b="0"/>
            <a:pathLst>
              <a:path w="42863" h="351473">
                <a:moveTo>
                  <a:pt x="0" y="0"/>
                </a:moveTo>
                <a:lnTo>
                  <a:pt x="0" y="13652"/>
                </a:lnTo>
                <a:lnTo>
                  <a:pt x="952" y="21484"/>
                </a:lnTo>
                <a:lnTo>
                  <a:pt x="2540" y="30515"/>
                </a:lnTo>
                <a:lnTo>
                  <a:pt x="4550" y="40346"/>
                </a:lnTo>
                <a:lnTo>
                  <a:pt x="6844" y="48804"/>
                </a:lnTo>
                <a:lnTo>
                  <a:pt x="9325" y="56349"/>
                </a:lnTo>
                <a:lnTo>
                  <a:pt x="11931" y="63283"/>
                </a:lnTo>
                <a:lnTo>
                  <a:pt x="13669" y="70764"/>
                </a:lnTo>
                <a:lnTo>
                  <a:pt x="14828" y="78608"/>
                </a:lnTo>
                <a:lnTo>
                  <a:pt x="21239" y="139035"/>
                </a:lnTo>
                <a:lnTo>
                  <a:pt x="28941" y="208835"/>
                </a:lnTo>
                <a:lnTo>
                  <a:pt x="30724" y="229711"/>
                </a:lnTo>
                <a:lnTo>
                  <a:pt x="31912" y="248390"/>
                </a:lnTo>
                <a:lnTo>
                  <a:pt x="32705" y="265606"/>
                </a:lnTo>
                <a:lnTo>
                  <a:pt x="34186" y="282798"/>
                </a:lnTo>
                <a:lnTo>
                  <a:pt x="36125" y="299974"/>
                </a:lnTo>
                <a:lnTo>
                  <a:pt x="42862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21"/>
          <p:cNvSpPr/>
          <p:nvPr/>
        </p:nvSpPr>
        <p:spPr>
          <a:xfrm>
            <a:off x="7546657" y="3866349"/>
            <a:ext cx="247962" cy="291314"/>
          </a:xfrm>
          <a:custGeom>
            <a:avLst/>
            <a:gdLst/>
            <a:ahLst/>
            <a:cxnLst/>
            <a:rect l="0" t="0" r="0" b="0"/>
            <a:pathLst>
              <a:path w="247962" h="291314">
                <a:moveTo>
                  <a:pt x="0" y="59855"/>
                </a:moveTo>
                <a:lnTo>
                  <a:pt x="9101" y="50754"/>
                </a:lnTo>
                <a:lnTo>
                  <a:pt x="12735" y="46168"/>
                </a:lnTo>
                <a:lnTo>
                  <a:pt x="16110" y="41205"/>
                </a:lnTo>
                <a:lnTo>
                  <a:pt x="19312" y="35993"/>
                </a:lnTo>
                <a:lnTo>
                  <a:pt x="23353" y="31564"/>
                </a:lnTo>
                <a:lnTo>
                  <a:pt x="27951" y="27660"/>
                </a:lnTo>
                <a:lnTo>
                  <a:pt x="32921" y="24104"/>
                </a:lnTo>
                <a:lnTo>
                  <a:pt x="38141" y="20781"/>
                </a:lnTo>
                <a:lnTo>
                  <a:pt x="43524" y="17613"/>
                </a:lnTo>
                <a:lnTo>
                  <a:pt x="49018" y="14549"/>
                </a:lnTo>
                <a:lnTo>
                  <a:pt x="55539" y="11554"/>
                </a:lnTo>
                <a:lnTo>
                  <a:pt x="62743" y="8605"/>
                </a:lnTo>
                <a:lnTo>
                  <a:pt x="70404" y="5686"/>
                </a:lnTo>
                <a:lnTo>
                  <a:pt x="78369" y="3740"/>
                </a:lnTo>
                <a:lnTo>
                  <a:pt x="86535" y="2443"/>
                </a:lnTo>
                <a:lnTo>
                  <a:pt x="94837" y="1578"/>
                </a:lnTo>
                <a:lnTo>
                  <a:pt x="102278" y="1001"/>
                </a:lnTo>
                <a:lnTo>
                  <a:pt x="109143" y="617"/>
                </a:lnTo>
                <a:lnTo>
                  <a:pt x="115624" y="361"/>
                </a:lnTo>
                <a:lnTo>
                  <a:pt x="165704" y="0"/>
                </a:lnTo>
                <a:lnTo>
                  <a:pt x="181907" y="902"/>
                </a:lnTo>
                <a:lnTo>
                  <a:pt x="195567" y="2455"/>
                </a:lnTo>
                <a:lnTo>
                  <a:pt x="207530" y="4444"/>
                </a:lnTo>
                <a:lnTo>
                  <a:pt x="216459" y="5770"/>
                </a:lnTo>
                <a:lnTo>
                  <a:pt x="223364" y="6653"/>
                </a:lnTo>
                <a:lnTo>
                  <a:pt x="228919" y="7242"/>
                </a:lnTo>
                <a:lnTo>
                  <a:pt x="233575" y="8588"/>
                </a:lnTo>
                <a:lnTo>
                  <a:pt x="241289" y="12622"/>
                </a:lnTo>
                <a:lnTo>
                  <a:pt x="246436" y="15698"/>
                </a:lnTo>
                <a:lnTo>
                  <a:pt x="247158" y="18035"/>
                </a:lnTo>
                <a:lnTo>
                  <a:pt x="247961" y="25711"/>
                </a:lnTo>
                <a:lnTo>
                  <a:pt x="247223" y="30425"/>
                </a:lnTo>
                <a:lnTo>
                  <a:pt x="245778" y="35473"/>
                </a:lnTo>
                <a:lnTo>
                  <a:pt x="243862" y="40743"/>
                </a:lnTo>
                <a:lnTo>
                  <a:pt x="239194" y="49139"/>
                </a:lnTo>
                <a:lnTo>
                  <a:pt x="236615" y="52711"/>
                </a:lnTo>
                <a:lnTo>
                  <a:pt x="232991" y="56045"/>
                </a:lnTo>
                <a:lnTo>
                  <a:pt x="228669" y="59220"/>
                </a:lnTo>
                <a:lnTo>
                  <a:pt x="223884" y="62290"/>
                </a:lnTo>
                <a:lnTo>
                  <a:pt x="214979" y="69098"/>
                </a:lnTo>
                <a:lnTo>
                  <a:pt x="189843" y="89364"/>
                </a:lnTo>
                <a:lnTo>
                  <a:pt x="178950" y="97625"/>
                </a:lnTo>
                <a:lnTo>
                  <a:pt x="169782" y="104085"/>
                </a:lnTo>
                <a:lnTo>
                  <a:pt x="161766" y="109345"/>
                </a:lnTo>
                <a:lnTo>
                  <a:pt x="151659" y="117613"/>
                </a:lnTo>
                <a:lnTo>
                  <a:pt x="140159" y="127888"/>
                </a:lnTo>
                <a:lnTo>
                  <a:pt x="127729" y="139501"/>
                </a:lnTo>
                <a:lnTo>
                  <a:pt x="117537" y="151052"/>
                </a:lnTo>
                <a:lnTo>
                  <a:pt x="108839" y="162563"/>
                </a:lnTo>
                <a:lnTo>
                  <a:pt x="101134" y="174047"/>
                </a:lnTo>
                <a:lnTo>
                  <a:pt x="95045" y="182656"/>
                </a:lnTo>
                <a:lnTo>
                  <a:pt x="90033" y="189348"/>
                </a:lnTo>
                <a:lnTo>
                  <a:pt x="85740" y="194761"/>
                </a:lnTo>
                <a:lnTo>
                  <a:pt x="80969" y="203316"/>
                </a:lnTo>
                <a:lnTo>
                  <a:pt x="78849" y="211246"/>
                </a:lnTo>
                <a:lnTo>
                  <a:pt x="78283" y="216027"/>
                </a:lnTo>
                <a:lnTo>
                  <a:pt x="77907" y="221120"/>
                </a:lnTo>
                <a:lnTo>
                  <a:pt x="77488" y="229319"/>
                </a:lnTo>
                <a:lnTo>
                  <a:pt x="77376" y="232839"/>
                </a:lnTo>
                <a:lnTo>
                  <a:pt x="78254" y="236138"/>
                </a:lnTo>
                <a:lnTo>
                  <a:pt x="81769" y="242343"/>
                </a:lnTo>
                <a:lnTo>
                  <a:pt x="89104" y="251192"/>
                </a:lnTo>
                <a:lnTo>
                  <a:pt x="92741" y="254088"/>
                </a:lnTo>
                <a:lnTo>
                  <a:pt x="97070" y="256972"/>
                </a:lnTo>
                <a:lnTo>
                  <a:pt x="101861" y="259846"/>
                </a:lnTo>
                <a:lnTo>
                  <a:pt x="107912" y="261763"/>
                </a:lnTo>
                <a:lnTo>
                  <a:pt x="114804" y="263040"/>
                </a:lnTo>
                <a:lnTo>
                  <a:pt x="122256" y="263892"/>
                </a:lnTo>
                <a:lnTo>
                  <a:pt x="138654" y="267318"/>
                </a:lnTo>
                <a:lnTo>
                  <a:pt x="240030" y="291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22"/>
          <p:cNvSpPr/>
          <p:nvPr/>
        </p:nvSpPr>
        <p:spPr>
          <a:xfrm>
            <a:off x="7830222" y="3892050"/>
            <a:ext cx="230786" cy="308476"/>
          </a:xfrm>
          <a:custGeom>
            <a:avLst/>
            <a:gdLst/>
            <a:ahLst/>
            <a:cxnLst/>
            <a:rect l="0" t="0" r="0" b="0"/>
            <a:pathLst>
              <a:path w="230786" h="308476">
                <a:moveTo>
                  <a:pt x="230785" y="17010"/>
                </a:moveTo>
                <a:lnTo>
                  <a:pt x="194990" y="5078"/>
                </a:lnTo>
                <a:lnTo>
                  <a:pt x="187871" y="3340"/>
                </a:lnTo>
                <a:lnTo>
                  <a:pt x="181221" y="2182"/>
                </a:lnTo>
                <a:lnTo>
                  <a:pt x="174883" y="1410"/>
                </a:lnTo>
                <a:lnTo>
                  <a:pt x="166847" y="894"/>
                </a:lnTo>
                <a:lnTo>
                  <a:pt x="157680" y="551"/>
                </a:lnTo>
                <a:lnTo>
                  <a:pt x="129114" y="68"/>
                </a:lnTo>
                <a:lnTo>
                  <a:pt x="120142" y="0"/>
                </a:lnTo>
                <a:lnTo>
                  <a:pt x="111303" y="908"/>
                </a:lnTo>
                <a:lnTo>
                  <a:pt x="102553" y="2465"/>
                </a:lnTo>
                <a:lnTo>
                  <a:pt x="93861" y="4455"/>
                </a:lnTo>
                <a:lnTo>
                  <a:pt x="84258" y="7688"/>
                </a:lnTo>
                <a:lnTo>
                  <a:pt x="74045" y="11748"/>
                </a:lnTo>
                <a:lnTo>
                  <a:pt x="54443" y="20386"/>
                </a:lnTo>
                <a:lnTo>
                  <a:pt x="39382" y="27400"/>
                </a:lnTo>
                <a:lnTo>
                  <a:pt x="20191" y="36704"/>
                </a:lnTo>
                <a:lnTo>
                  <a:pt x="15142" y="39665"/>
                </a:lnTo>
                <a:lnTo>
                  <a:pt x="10823" y="42590"/>
                </a:lnTo>
                <a:lnTo>
                  <a:pt x="6991" y="45493"/>
                </a:lnTo>
                <a:lnTo>
                  <a:pt x="4436" y="48381"/>
                </a:lnTo>
                <a:lnTo>
                  <a:pt x="2733" y="51259"/>
                </a:lnTo>
                <a:lnTo>
                  <a:pt x="1599" y="54130"/>
                </a:lnTo>
                <a:lnTo>
                  <a:pt x="337" y="62400"/>
                </a:lnTo>
                <a:lnTo>
                  <a:pt x="0" y="67273"/>
                </a:lnTo>
                <a:lnTo>
                  <a:pt x="729" y="72426"/>
                </a:lnTo>
                <a:lnTo>
                  <a:pt x="2167" y="77766"/>
                </a:lnTo>
                <a:lnTo>
                  <a:pt x="4078" y="83232"/>
                </a:lnTo>
                <a:lnTo>
                  <a:pt x="9162" y="89733"/>
                </a:lnTo>
                <a:lnTo>
                  <a:pt x="16361" y="96924"/>
                </a:lnTo>
                <a:lnTo>
                  <a:pt x="24971" y="104576"/>
                </a:lnTo>
                <a:lnTo>
                  <a:pt x="64393" y="138099"/>
                </a:lnTo>
                <a:lnTo>
                  <a:pt x="76995" y="148218"/>
                </a:lnTo>
                <a:lnTo>
                  <a:pt x="88254" y="156870"/>
                </a:lnTo>
                <a:lnTo>
                  <a:pt x="98617" y="164542"/>
                </a:lnTo>
                <a:lnTo>
                  <a:pt x="111240" y="175372"/>
                </a:lnTo>
                <a:lnTo>
                  <a:pt x="125371" y="188307"/>
                </a:lnTo>
                <a:lnTo>
                  <a:pt x="164944" y="226197"/>
                </a:lnTo>
                <a:lnTo>
                  <a:pt x="175460" y="236478"/>
                </a:lnTo>
                <a:lnTo>
                  <a:pt x="182473" y="245236"/>
                </a:lnTo>
                <a:lnTo>
                  <a:pt x="187146" y="252981"/>
                </a:lnTo>
                <a:lnTo>
                  <a:pt x="190263" y="260049"/>
                </a:lnTo>
                <a:lnTo>
                  <a:pt x="192341" y="265713"/>
                </a:lnTo>
                <a:lnTo>
                  <a:pt x="194648" y="274547"/>
                </a:lnTo>
                <a:lnTo>
                  <a:pt x="193359" y="278236"/>
                </a:lnTo>
                <a:lnTo>
                  <a:pt x="190594" y="281648"/>
                </a:lnTo>
                <a:lnTo>
                  <a:pt x="183395" y="287979"/>
                </a:lnTo>
                <a:lnTo>
                  <a:pt x="177021" y="293968"/>
                </a:lnTo>
                <a:lnTo>
                  <a:pt x="173035" y="296899"/>
                </a:lnTo>
                <a:lnTo>
                  <a:pt x="168472" y="299805"/>
                </a:lnTo>
                <a:lnTo>
                  <a:pt x="145060" y="3084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23"/>
          <p:cNvSpPr/>
          <p:nvPr/>
        </p:nvSpPr>
        <p:spPr>
          <a:xfrm>
            <a:off x="3989070" y="2340645"/>
            <a:ext cx="25718" cy="754028"/>
          </a:xfrm>
          <a:custGeom>
            <a:avLst/>
            <a:gdLst/>
            <a:ahLst/>
            <a:cxnLst/>
            <a:rect l="0" t="0" r="0" b="0"/>
            <a:pathLst>
              <a:path w="25718" h="754028">
                <a:moveTo>
                  <a:pt x="25717" y="8219"/>
                </a:moveTo>
                <a:lnTo>
                  <a:pt x="25717" y="0"/>
                </a:lnTo>
                <a:lnTo>
                  <a:pt x="21167" y="49811"/>
                </a:lnTo>
                <a:lnTo>
                  <a:pt x="19825" y="95002"/>
                </a:lnTo>
                <a:lnTo>
                  <a:pt x="18336" y="226495"/>
                </a:lnTo>
                <a:lnTo>
                  <a:pt x="20214" y="391616"/>
                </a:lnTo>
                <a:lnTo>
                  <a:pt x="0" y="7540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24"/>
          <p:cNvSpPr/>
          <p:nvPr/>
        </p:nvSpPr>
        <p:spPr>
          <a:xfrm>
            <a:off x="3564675" y="2366010"/>
            <a:ext cx="518693" cy="424264"/>
          </a:xfrm>
          <a:custGeom>
            <a:avLst/>
            <a:gdLst/>
            <a:ahLst/>
            <a:cxnLst/>
            <a:rect l="0" t="0" r="0" b="0"/>
            <a:pathLst>
              <a:path w="518693" h="424264">
                <a:moveTo>
                  <a:pt x="441540" y="0"/>
                </a:moveTo>
                <a:lnTo>
                  <a:pt x="427887" y="9101"/>
                </a:lnTo>
                <a:lnTo>
                  <a:pt x="416104" y="18650"/>
                </a:lnTo>
                <a:lnTo>
                  <a:pt x="403565" y="30196"/>
                </a:lnTo>
                <a:lnTo>
                  <a:pt x="388467" y="44853"/>
                </a:lnTo>
                <a:lnTo>
                  <a:pt x="274928" y="165451"/>
                </a:lnTo>
                <a:lnTo>
                  <a:pt x="217019" y="224176"/>
                </a:lnTo>
                <a:lnTo>
                  <a:pt x="198514" y="241843"/>
                </a:lnTo>
                <a:lnTo>
                  <a:pt x="181415" y="257431"/>
                </a:lnTo>
                <a:lnTo>
                  <a:pt x="89325" y="338524"/>
                </a:lnTo>
                <a:lnTo>
                  <a:pt x="63067" y="362862"/>
                </a:lnTo>
                <a:lnTo>
                  <a:pt x="36771" y="388079"/>
                </a:lnTo>
                <a:lnTo>
                  <a:pt x="28819" y="394927"/>
                </a:lnTo>
                <a:lnTo>
                  <a:pt x="20660" y="401397"/>
                </a:lnTo>
                <a:lnTo>
                  <a:pt x="686" y="416367"/>
                </a:lnTo>
                <a:lnTo>
                  <a:pt x="0" y="418548"/>
                </a:lnTo>
                <a:lnTo>
                  <a:pt x="495" y="420954"/>
                </a:lnTo>
                <a:lnTo>
                  <a:pt x="1777" y="423511"/>
                </a:lnTo>
                <a:lnTo>
                  <a:pt x="4537" y="424263"/>
                </a:lnTo>
                <a:lnTo>
                  <a:pt x="8282" y="423812"/>
                </a:lnTo>
                <a:lnTo>
                  <a:pt x="17523" y="421723"/>
                </a:lnTo>
                <a:lnTo>
                  <a:pt x="27980" y="420795"/>
                </a:lnTo>
                <a:lnTo>
                  <a:pt x="41518" y="415302"/>
                </a:lnTo>
                <a:lnTo>
                  <a:pt x="49128" y="411170"/>
                </a:lnTo>
                <a:lnTo>
                  <a:pt x="61822" y="406511"/>
                </a:lnTo>
                <a:lnTo>
                  <a:pt x="77904" y="401500"/>
                </a:lnTo>
                <a:lnTo>
                  <a:pt x="167568" y="375218"/>
                </a:lnTo>
                <a:lnTo>
                  <a:pt x="194122" y="368255"/>
                </a:lnTo>
                <a:lnTo>
                  <a:pt x="249026" y="355439"/>
                </a:lnTo>
                <a:lnTo>
                  <a:pt x="272240" y="351259"/>
                </a:lnTo>
                <a:lnTo>
                  <a:pt x="292478" y="348473"/>
                </a:lnTo>
                <a:lnTo>
                  <a:pt x="310733" y="346615"/>
                </a:lnTo>
                <a:lnTo>
                  <a:pt x="326712" y="345377"/>
                </a:lnTo>
                <a:lnTo>
                  <a:pt x="341176" y="344551"/>
                </a:lnTo>
                <a:lnTo>
                  <a:pt x="366454" y="343633"/>
                </a:lnTo>
                <a:lnTo>
                  <a:pt x="397702" y="343117"/>
                </a:lnTo>
                <a:lnTo>
                  <a:pt x="444451" y="342942"/>
                </a:lnTo>
                <a:lnTo>
                  <a:pt x="518692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25"/>
          <p:cNvSpPr/>
          <p:nvPr/>
        </p:nvSpPr>
        <p:spPr>
          <a:xfrm>
            <a:off x="4085268" y="2408872"/>
            <a:ext cx="520506" cy="548641"/>
          </a:xfrm>
          <a:custGeom>
            <a:avLst/>
            <a:gdLst/>
            <a:ahLst/>
            <a:cxnLst/>
            <a:rect l="0" t="0" r="0" b="0"/>
            <a:pathLst>
              <a:path w="520506" h="548641">
                <a:moveTo>
                  <a:pt x="392434" y="0"/>
                </a:moveTo>
                <a:lnTo>
                  <a:pt x="368571" y="23864"/>
                </a:lnTo>
                <a:lnTo>
                  <a:pt x="357698" y="32196"/>
                </a:lnTo>
                <a:lnTo>
                  <a:pt x="338327" y="44782"/>
                </a:lnTo>
                <a:lnTo>
                  <a:pt x="323619" y="54193"/>
                </a:lnTo>
                <a:lnTo>
                  <a:pt x="310732" y="61551"/>
                </a:lnTo>
                <a:lnTo>
                  <a:pt x="296115" y="65456"/>
                </a:lnTo>
                <a:lnTo>
                  <a:pt x="280093" y="68144"/>
                </a:lnTo>
                <a:lnTo>
                  <a:pt x="271820" y="70194"/>
                </a:lnTo>
                <a:lnTo>
                  <a:pt x="255960" y="74060"/>
                </a:lnTo>
                <a:lnTo>
                  <a:pt x="242562" y="75778"/>
                </a:lnTo>
                <a:lnTo>
                  <a:pt x="230256" y="76542"/>
                </a:lnTo>
                <a:lnTo>
                  <a:pt x="214628" y="75929"/>
                </a:lnTo>
                <a:lnTo>
                  <a:pt x="202459" y="74432"/>
                </a:lnTo>
                <a:lnTo>
                  <a:pt x="188631" y="72481"/>
                </a:lnTo>
                <a:lnTo>
                  <a:pt x="177508" y="70228"/>
                </a:lnTo>
                <a:lnTo>
                  <a:pt x="168187" y="67774"/>
                </a:lnTo>
                <a:lnTo>
                  <a:pt x="153704" y="63459"/>
                </a:lnTo>
                <a:lnTo>
                  <a:pt x="144092" y="61542"/>
                </a:lnTo>
                <a:lnTo>
                  <a:pt x="110571" y="55911"/>
                </a:lnTo>
                <a:lnTo>
                  <a:pt x="99750" y="54419"/>
                </a:lnTo>
                <a:lnTo>
                  <a:pt x="90632" y="53425"/>
                </a:lnTo>
                <a:lnTo>
                  <a:pt x="76372" y="52319"/>
                </a:lnTo>
                <a:lnTo>
                  <a:pt x="66859" y="51828"/>
                </a:lnTo>
                <a:lnTo>
                  <a:pt x="63942" y="52650"/>
                </a:lnTo>
                <a:lnTo>
                  <a:pt x="61997" y="54150"/>
                </a:lnTo>
                <a:lnTo>
                  <a:pt x="56719" y="60812"/>
                </a:lnTo>
                <a:lnTo>
                  <a:pt x="46403" y="71596"/>
                </a:lnTo>
                <a:lnTo>
                  <a:pt x="35759" y="87383"/>
                </a:lnTo>
                <a:lnTo>
                  <a:pt x="28921" y="98261"/>
                </a:lnTo>
                <a:lnTo>
                  <a:pt x="23409" y="108369"/>
                </a:lnTo>
                <a:lnTo>
                  <a:pt x="18783" y="117966"/>
                </a:lnTo>
                <a:lnTo>
                  <a:pt x="14746" y="127222"/>
                </a:lnTo>
                <a:lnTo>
                  <a:pt x="11102" y="137202"/>
                </a:lnTo>
                <a:lnTo>
                  <a:pt x="7720" y="147666"/>
                </a:lnTo>
                <a:lnTo>
                  <a:pt x="4513" y="158451"/>
                </a:lnTo>
                <a:lnTo>
                  <a:pt x="2375" y="170404"/>
                </a:lnTo>
                <a:lnTo>
                  <a:pt x="950" y="183135"/>
                </a:lnTo>
                <a:lnTo>
                  <a:pt x="0" y="196385"/>
                </a:lnTo>
                <a:lnTo>
                  <a:pt x="319" y="209029"/>
                </a:lnTo>
                <a:lnTo>
                  <a:pt x="1484" y="221268"/>
                </a:lnTo>
                <a:lnTo>
                  <a:pt x="3213" y="233237"/>
                </a:lnTo>
                <a:lnTo>
                  <a:pt x="7674" y="249076"/>
                </a:lnTo>
                <a:lnTo>
                  <a:pt x="10198" y="254633"/>
                </a:lnTo>
                <a:lnTo>
                  <a:pt x="13785" y="259290"/>
                </a:lnTo>
                <a:lnTo>
                  <a:pt x="22851" y="267005"/>
                </a:lnTo>
                <a:lnTo>
                  <a:pt x="28888" y="269443"/>
                </a:lnTo>
                <a:lnTo>
                  <a:pt x="43216" y="272153"/>
                </a:lnTo>
                <a:lnTo>
                  <a:pt x="59108" y="273357"/>
                </a:lnTo>
                <a:lnTo>
                  <a:pt x="67347" y="273678"/>
                </a:lnTo>
                <a:lnTo>
                  <a:pt x="75697" y="271987"/>
                </a:lnTo>
                <a:lnTo>
                  <a:pt x="84121" y="268955"/>
                </a:lnTo>
                <a:lnTo>
                  <a:pt x="92594" y="265028"/>
                </a:lnTo>
                <a:lnTo>
                  <a:pt x="102053" y="261458"/>
                </a:lnTo>
                <a:lnTo>
                  <a:pt x="112169" y="258125"/>
                </a:lnTo>
                <a:lnTo>
                  <a:pt x="122723" y="254951"/>
                </a:lnTo>
                <a:lnTo>
                  <a:pt x="144610" y="248884"/>
                </a:lnTo>
                <a:lnTo>
                  <a:pt x="155780" y="245933"/>
                </a:lnTo>
                <a:lnTo>
                  <a:pt x="180892" y="240113"/>
                </a:lnTo>
                <a:lnTo>
                  <a:pt x="206975" y="234352"/>
                </a:lnTo>
                <a:lnTo>
                  <a:pt x="244032" y="225754"/>
                </a:lnTo>
                <a:lnTo>
                  <a:pt x="270915" y="220032"/>
                </a:lnTo>
                <a:lnTo>
                  <a:pt x="283799" y="218126"/>
                </a:lnTo>
                <a:lnTo>
                  <a:pt x="296199" y="216855"/>
                </a:lnTo>
                <a:lnTo>
                  <a:pt x="308274" y="216007"/>
                </a:lnTo>
                <a:lnTo>
                  <a:pt x="321088" y="216395"/>
                </a:lnTo>
                <a:lnTo>
                  <a:pt x="334392" y="217606"/>
                </a:lnTo>
                <a:lnTo>
                  <a:pt x="348024" y="219366"/>
                </a:lnTo>
                <a:lnTo>
                  <a:pt x="360922" y="221491"/>
                </a:lnTo>
                <a:lnTo>
                  <a:pt x="373331" y="223861"/>
                </a:lnTo>
                <a:lnTo>
                  <a:pt x="385414" y="226393"/>
                </a:lnTo>
                <a:lnTo>
                  <a:pt x="396326" y="229986"/>
                </a:lnTo>
                <a:lnTo>
                  <a:pt x="406459" y="234287"/>
                </a:lnTo>
                <a:lnTo>
                  <a:pt x="416071" y="239059"/>
                </a:lnTo>
                <a:lnTo>
                  <a:pt x="425338" y="244145"/>
                </a:lnTo>
                <a:lnTo>
                  <a:pt x="434372" y="249441"/>
                </a:lnTo>
                <a:lnTo>
                  <a:pt x="443253" y="254877"/>
                </a:lnTo>
                <a:lnTo>
                  <a:pt x="458200" y="265996"/>
                </a:lnTo>
                <a:lnTo>
                  <a:pt x="471193" y="278241"/>
                </a:lnTo>
                <a:lnTo>
                  <a:pt x="483318" y="293207"/>
                </a:lnTo>
                <a:lnTo>
                  <a:pt x="492517" y="309384"/>
                </a:lnTo>
                <a:lnTo>
                  <a:pt x="499780" y="326099"/>
                </a:lnTo>
                <a:lnTo>
                  <a:pt x="506183" y="343053"/>
                </a:lnTo>
                <a:lnTo>
                  <a:pt x="509224" y="352527"/>
                </a:lnTo>
                <a:lnTo>
                  <a:pt x="512204" y="362653"/>
                </a:lnTo>
                <a:lnTo>
                  <a:pt x="515144" y="373214"/>
                </a:lnTo>
                <a:lnTo>
                  <a:pt x="517103" y="383112"/>
                </a:lnTo>
                <a:lnTo>
                  <a:pt x="518409" y="392568"/>
                </a:lnTo>
                <a:lnTo>
                  <a:pt x="519280" y="401729"/>
                </a:lnTo>
                <a:lnTo>
                  <a:pt x="519860" y="410695"/>
                </a:lnTo>
                <a:lnTo>
                  <a:pt x="520248" y="419529"/>
                </a:lnTo>
                <a:lnTo>
                  <a:pt x="520505" y="428276"/>
                </a:lnTo>
                <a:lnTo>
                  <a:pt x="519725" y="436965"/>
                </a:lnTo>
                <a:lnTo>
                  <a:pt x="518252" y="445615"/>
                </a:lnTo>
                <a:lnTo>
                  <a:pt x="516318" y="454239"/>
                </a:lnTo>
                <a:lnTo>
                  <a:pt x="512171" y="462846"/>
                </a:lnTo>
                <a:lnTo>
                  <a:pt x="506549" y="471441"/>
                </a:lnTo>
                <a:lnTo>
                  <a:pt x="493634" y="487660"/>
                </a:lnTo>
                <a:lnTo>
                  <a:pt x="481544" y="501218"/>
                </a:lnTo>
                <a:lnTo>
                  <a:pt x="467281" y="513593"/>
                </a:lnTo>
                <a:lnTo>
                  <a:pt x="451417" y="524491"/>
                </a:lnTo>
                <a:lnTo>
                  <a:pt x="443186" y="528731"/>
                </a:lnTo>
                <a:lnTo>
                  <a:pt x="434841" y="532510"/>
                </a:lnTo>
                <a:lnTo>
                  <a:pt x="425468" y="535981"/>
                </a:lnTo>
                <a:lnTo>
                  <a:pt x="415409" y="539249"/>
                </a:lnTo>
                <a:lnTo>
                  <a:pt x="404893" y="542379"/>
                </a:lnTo>
                <a:lnTo>
                  <a:pt x="394073" y="544466"/>
                </a:lnTo>
                <a:lnTo>
                  <a:pt x="383049" y="545858"/>
                </a:lnTo>
                <a:lnTo>
                  <a:pt x="371890" y="546785"/>
                </a:lnTo>
                <a:lnTo>
                  <a:pt x="361593" y="547403"/>
                </a:lnTo>
                <a:lnTo>
                  <a:pt x="342532" y="548090"/>
                </a:lnTo>
                <a:lnTo>
                  <a:pt x="289564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26"/>
          <p:cNvSpPr/>
          <p:nvPr/>
        </p:nvSpPr>
        <p:spPr>
          <a:xfrm>
            <a:off x="4737415" y="2477452"/>
            <a:ext cx="420544" cy="368071"/>
          </a:xfrm>
          <a:custGeom>
            <a:avLst/>
            <a:gdLst/>
            <a:ahLst/>
            <a:cxnLst/>
            <a:rect l="0" t="0" r="0" b="0"/>
            <a:pathLst>
              <a:path w="420544" h="368071">
                <a:moveTo>
                  <a:pt x="126050" y="0"/>
                </a:moveTo>
                <a:lnTo>
                  <a:pt x="106737" y="19313"/>
                </a:lnTo>
                <a:lnTo>
                  <a:pt x="100638" y="27951"/>
                </a:lnTo>
                <a:lnTo>
                  <a:pt x="93800" y="39093"/>
                </a:lnTo>
                <a:lnTo>
                  <a:pt x="84412" y="53570"/>
                </a:lnTo>
                <a:lnTo>
                  <a:pt x="80194" y="61431"/>
                </a:lnTo>
                <a:lnTo>
                  <a:pt x="76429" y="69529"/>
                </a:lnTo>
                <a:lnTo>
                  <a:pt x="72966" y="77785"/>
                </a:lnTo>
                <a:lnTo>
                  <a:pt x="68753" y="87099"/>
                </a:lnTo>
                <a:lnTo>
                  <a:pt x="53722" y="118411"/>
                </a:lnTo>
                <a:lnTo>
                  <a:pt x="42787" y="140575"/>
                </a:lnTo>
                <a:lnTo>
                  <a:pt x="36251" y="156582"/>
                </a:lnTo>
                <a:lnTo>
                  <a:pt x="29037" y="175825"/>
                </a:lnTo>
                <a:lnTo>
                  <a:pt x="6027" y="241000"/>
                </a:lnTo>
                <a:lnTo>
                  <a:pt x="3172" y="253059"/>
                </a:lnTo>
                <a:lnTo>
                  <a:pt x="1269" y="264909"/>
                </a:lnTo>
                <a:lnTo>
                  <a:pt x="0" y="276618"/>
                </a:lnTo>
                <a:lnTo>
                  <a:pt x="106" y="286330"/>
                </a:lnTo>
                <a:lnTo>
                  <a:pt x="1130" y="294709"/>
                </a:lnTo>
                <a:lnTo>
                  <a:pt x="2765" y="302200"/>
                </a:lnTo>
                <a:lnTo>
                  <a:pt x="4807" y="309099"/>
                </a:lnTo>
                <a:lnTo>
                  <a:pt x="7121" y="315604"/>
                </a:lnTo>
                <a:lnTo>
                  <a:pt x="9616" y="321845"/>
                </a:lnTo>
                <a:lnTo>
                  <a:pt x="13185" y="327911"/>
                </a:lnTo>
                <a:lnTo>
                  <a:pt x="17469" y="333860"/>
                </a:lnTo>
                <a:lnTo>
                  <a:pt x="22230" y="339731"/>
                </a:lnTo>
                <a:lnTo>
                  <a:pt x="35140" y="348794"/>
                </a:lnTo>
                <a:lnTo>
                  <a:pt x="42583" y="352544"/>
                </a:lnTo>
                <a:lnTo>
                  <a:pt x="50403" y="355997"/>
                </a:lnTo>
                <a:lnTo>
                  <a:pt x="58474" y="359252"/>
                </a:lnTo>
                <a:lnTo>
                  <a:pt x="66711" y="362373"/>
                </a:lnTo>
                <a:lnTo>
                  <a:pt x="75061" y="364455"/>
                </a:lnTo>
                <a:lnTo>
                  <a:pt x="83485" y="365842"/>
                </a:lnTo>
                <a:lnTo>
                  <a:pt x="91958" y="366767"/>
                </a:lnTo>
                <a:lnTo>
                  <a:pt x="101417" y="367384"/>
                </a:lnTo>
                <a:lnTo>
                  <a:pt x="111533" y="367795"/>
                </a:lnTo>
                <a:lnTo>
                  <a:pt x="122087" y="368070"/>
                </a:lnTo>
                <a:lnTo>
                  <a:pt x="132933" y="367300"/>
                </a:lnTo>
                <a:lnTo>
                  <a:pt x="143973" y="365834"/>
                </a:lnTo>
                <a:lnTo>
                  <a:pt x="155143" y="363904"/>
                </a:lnTo>
                <a:lnTo>
                  <a:pt x="167353" y="360713"/>
                </a:lnTo>
                <a:lnTo>
                  <a:pt x="180256" y="356681"/>
                </a:lnTo>
                <a:lnTo>
                  <a:pt x="193619" y="352087"/>
                </a:lnTo>
                <a:lnTo>
                  <a:pt x="206338" y="347120"/>
                </a:lnTo>
                <a:lnTo>
                  <a:pt x="218628" y="341903"/>
                </a:lnTo>
                <a:lnTo>
                  <a:pt x="242443" y="331027"/>
                </a:lnTo>
                <a:lnTo>
                  <a:pt x="265728" y="319843"/>
                </a:lnTo>
                <a:lnTo>
                  <a:pt x="281081" y="311336"/>
                </a:lnTo>
                <a:lnTo>
                  <a:pt x="318460" y="289184"/>
                </a:lnTo>
                <a:lnTo>
                  <a:pt x="334333" y="278515"/>
                </a:lnTo>
                <a:lnTo>
                  <a:pt x="347773" y="268544"/>
                </a:lnTo>
                <a:lnTo>
                  <a:pt x="359590" y="259039"/>
                </a:lnTo>
                <a:lnTo>
                  <a:pt x="370325" y="249845"/>
                </a:lnTo>
                <a:lnTo>
                  <a:pt x="380340" y="240859"/>
                </a:lnTo>
                <a:lnTo>
                  <a:pt x="389874" y="232010"/>
                </a:lnTo>
                <a:lnTo>
                  <a:pt x="397183" y="224206"/>
                </a:lnTo>
                <a:lnTo>
                  <a:pt x="403008" y="217098"/>
                </a:lnTo>
                <a:lnTo>
                  <a:pt x="407843" y="210455"/>
                </a:lnTo>
                <a:lnTo>
                  <a:pt x="412019" y="203168"/>
                </a:lnTo>
                <a:lnTo>
                  <a:pt x="415756" y="195453"/>
                </a:lnTo>
                <a:lnTo>
                  <a:pt x="419200" y="187452"/>
                </a:lnTo>
                <a:lnTo>
                  <a:pt x="420543" y="179261"/>
                </a:lnTo>
                <a:lnTo>
                  <a:pt x="420486" y="170942"/>
                </a:lnTo>
                <a:lnTo>
                  <a:pt x="419495" y="162539"/>
                </a:lnTo>
                <a:lnTo>
                  <a:pt x="417883" y="155032"/>
                </a:lnTo>
                <a:lnTo>
                  <a:pt x="415855" y="148122"/>
                </a:lnTo>
                <a:lnTo>
                  <a:pt x="413551" y="141611"/>
                </a:lnTo>
                <a:lnTo>
                  <a:pt x="410109" y="134412"/>
                </a:lnTo>
                <a:lnTo>
                  <a:pt x="405910" y="126755"/>
                </a:lnTo>
                <a:lnTo>
                  <a:pt x="401206" y="118794"/>
                </a:lnTo>
                <a:lnTo>
                  <a:pt x="396165" y="111581"/>
                </a:lnTo>
                <a:lnTo>
                  <a:pt x="390899" y="104867"/>
                </a:lnTo>
                <a:lnTo>
                  <a:pt x="385483" y="98487"/>
                </a:lnTo>
                <a:lnTo>
                  <a:pt x="378063" y="91375"/>
                </a:lnTo>
                <a:lnTo>
                  <a:pt x="369306" y="83777"/>
                </a:lnTo>
                <a:lnTo>
                  <a:pt x="359658" y="75854"/>
                </a:lnTo>
                <a:lnTo>
                  <a:pt x="350369" y="69619"/>
                </a:lnTo>
                <a:lnTo>
                  <a:pt x="341318" y="64510"/>
                </a:lnTo>
                <a:lnTo>
                  <a:pt x="297500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27"/>
          <p:cNvSpPr/>
          <p:nvPr/>
        </p:nvSpPr>
        <p:spPr>
          <a:xfrm>
            <a:off x="3920489" y="2700337"/>
            <a:ext cx="111444" cy="531496"/>
          </a:xfrm>
          <a:custGeom>
            <a:avLst/>
            <a:gdLst/>
            <a:ahLst/>
            <a:cxnLst/>
            <a:rect l="0" t="0" r="0" b="0"/>
            <a:pathLst>
              <a:path w="111444" h="531496">
                <a:moveTo>
                  <a:pt x="111443" y="0"/>
                </a:moveTo>
                <a:lnTo>
                  <a:pt x="106893" y="4551"/>
                </a:lnTo>
                <a:lnTo>
                  <a:pt x="105552" y="6844"/>
                </a:lnTo>
                <a:lnTo>
                  <a:pt x="104062" y="11932"/>
                </a:lnTo>
                <a:lnTo>
                  <a:pt x="105940" y="19908"/>
                </a:lnTo>
                <a:lnTo>
                  <a:pt x="108997" y="28851"/>
                </a:lnTo>
                <a:lnTo>
                  <a:pt x="110356" y="36000"/>
                </a:lnTo>
                <a:lnTo>
                  <a:pt x="110960" y="52513"/>
                </a:lnTo>
                <a:lnTo>
                  <a:pt x="111121" y="63584"/>
                </a:lnTo>
                <a:lnTo>
                  <a:pt x="110276" y="75727"/>
                </a:lnTo>
                <a:lnTo>
                  <a:pt x="108760" y="88585"/>
                </a:lnTo>
                <a:lnTo>
                  <a:pt x="106797" y="101919"/>
                </a:lnTo>
                <a:lnTo>
                  <a:pt x="103583" y="116523"/>
                </a:lnTo>
                <a:lnTo>
                  <a:pt x="99535" y="131975"/>
                </a:lnTo>
                <a:lnTo>
                  <a:pt x="94932" y="147991"/>
                </a:lnTo>
                <a:lnTo>
                  <a:pt x="84737" y="181026"/>
                </a:lnTo>
                <a:lnTo>
                  <a:pt x="79352" y="197837"/>
                </a:lnTo>
                <a:lnTo>
                  <a:pt x="70828" y="226675"/>
                </a:lnTo>
                <a:lnTo>
                  <a:pt x="60674" y="264331"/>
                </a:lnTo>
                <a:lnTo>
                  <a:pt x="39608" y="343043"/>
                </a:lnTo>
                <a:lnTo>
                  <a:pt x="34978" y="362998"/>
                </a:lnTo>
                <a:lnTo>
                  <a:pt x="31891" y="379159"/>
                </a:lnTo>
                <a:lnTo>
                  <a:pt x="29834" y="392790"/>
                </a:lnTo>
                <a:lnTo>
                  <a:pt x="26557" y="406640"/>
                </a:lnTo>
                <a:lnTo>
                  <a:pt x="22467" y="420636"/>
                </a:lnTo>
                <a:lnTo>
                  <a:pt x="17836" y="434729"/>
                </a:lnTo>
                <a:lnTo>
                  <a:pt x="14748" y="446982"/>
                </a:lnTo>
                <a:lnTo>
                  <a:pt x="12690" y="458008"/>
                </a:lnTo>
                <a:lnTo>
                  <a:pt x="11318" y="468216"/>
                </a:lnTo>
                <a:lnTo>
                  <a:pt x="9450" y="477879"/>
                </a:lnTo>
                <a:lnTo>
                  <a:pt x="7253" y="487179"/>
                </a:lnTo>
                <a:lnTo>
                  <a:pt x="4836" y="496236"/>
                </a:lnTo>
                <a:lnTo>
                  <a:pt x="2149" y="508839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28"/>
          <p:cNvSpPr/>
          <p:nvPr/>
        </p:nvSpPr>
        <p:spPr>
          <a:xfrm>
            <a:off x="5240654" y="2851223"/>
            <a:ext cx="6062" cy="29138"/>
          </a:xfrm>
          <a:custGeom>
            <a:avLst/>
            <a:gdLst/>
            <a:ahLst/>
            <a:cxnLst/>
            <a:rect l="0" t="0" r="0" b="0"/>
            <a:pathLst>
              <a:path w="6062" h="29138">
                <a:moveTo>
                  <a:pt x="0" y="29137"/>
                </a:moveTo>
                <a:lnTo>
                  <a:pt x="0" y="15484"/>
                </a:lnTo>
                <a:lnTo>
                  <a:pt x="953" y="10510"/>
                </a:lnTo>
                <a:lnTo>
                  <a:pt x="4551" y="2443"/>
                </a:lnTo>
                <a:lnTo>
                  <a:pt x="60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29"/>
          <p:cNvSpPr/>
          <p:nvPr/>
        </p:nvSpPr>
        <p:spPr>
          <a:xfrm>
            <a:off x="5566409" y="297465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30"/>
          <p:cNvSpPr/>
          <p:nvPr/>
        </p:nvSpPr>
        <p:spPr>
          <a:xfrm>
            <a:off x="5232082" y="2456648"/>
            <a:ext cx="61111" cy="3660"/>
          </a:xfrm>
          <a:custGeom>
            <a:avLst/>
            <a:gdLst/>
            <a:ahLst/>
            <a:cxnLst/>
            <a:rect l="0" t="0" r="0" b="0"/>
            <a:pathLst>
              <a:path w="61111" h="3660">
                <a:moveTo>
                  <a:pt x="0" y="3659"/>
                </a:moveTo>
                <a:lnTo>
                  <a:pt x="30135" y="3659"/>
                </a:lnTo>
                <a:lnTo>
                  <a:pt x="48665" y="1754"/>
                </a:lnTo>
                <a:lnTo>
                  <a:pt x="611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31"/>
          <p:cNvSpPr/>
          <p:nvPr/>
        </p:nvSpPr>
        <p:spPr>
          <a:xfrm>
            <a:off x="5677852" y="245173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32"/>
          <p:cNvSpPr/>
          <p:nvPr/>
        </p:nvSpPr>
        <p:spPr>
          <a:xfrm>
            <a:off x="5896593" y="2378550"/>
            <a:ext cx="458487" cy="604681"/>
          </a:xfrm>
          <a:custGeom>
            <a:avLst/>
            <a:gdLst/>
            <a:ahLst/>
            <a:cxnLst/>
            <a:rect l="0" t="0" r="0" b="0"/>
            <a:pathLst>
              <a:path w="458487" h="604681">
                <a:moveTo>
                  <a:pt x="12716" y="81757"/>
                </a:moveTo>
                <a:lnTo>
                  <a:pt x="5873" y="69022"/>
                </a:lnTo>
                <a:lnTo>
                  <a:pt x="785" y="62444"/>
                </a:lnTo>
                <a:lnTo>
                  <a:pt x="0" y="59357"/>
                </a:lnTo>
                <a:lnTo>
                  <a:pt x="429" y="56346"/>
                </a:lnTo>
                <a:lnTo>
                  <a:pt x="2493" y="50461"/>
                </a:lnTo>
                <a:lnTo>
                  <a:pt x="3410" y="44670"/>
                </a:lnTo>
                <a:lnTo>
                  <a:pt x="4607" y="41792"/>
                </a:lnTo>
                <a:lnTo>
                  <a:pt x="8477" y="36055"/>
                </a:lnTo>
                <a:lnTo>
                  <a:pt x="15912" y="30330"/>
                </a:lnTo>
                <a:lnTo>
                  <a:pt x="25567" y="24611"/>
                </a:lnTo>
                <a:lnTo>
                  <a:pt x="36208" y="18893"/>
                </a:lnTo>
                <a:lnTo>
                  <a:pt x="49827" y="13178"/>
                </a:lnTo>
                <a:lnTo>
                  <a:pt x="57459" y="10320"/>
                </a:lnTo>
                <a:lnTo>
                  <a:pt x="65405" y="8415"/>
                </a:lnTo>
                <a:lnTo>
                  <a:pt x="73560" y="7145"/>
                </a:lnTo>
                <a:lnTo>
                  <a:pt x="81854" y="6298"/>
                </a:lnTo>
                <a:lnTo>
                  <a:pt x="96149" y="2817"/>
                </a:lnTo>
                <a:lnTo>
                  <a:pt x="102628" y="556"/>
                </a:lnTo>
                <a:lnTo>
                  <a:pt x="109805" y="0"/>
                </a:lnTo>
                <a:lnTo>
                  <a:pt x="117448" y="583"/>
                </a:lnTo>
                <a:lnTo>
                  <a:pt x="125399" y="1923"/>
                </a:lnTo>
                <a:lnTo>
                  <a:pt x="134511" y="2817"/>
                </a:lnTo>
                <a:lnTo>
                  <a:pt x="144395" y="3413"/>
                </a:lnTo>
                <a:lnTo>
                  <a:pt x="154795" y="3810"/>
                </a:lnTo>
                <a:lnTo>
                  <a:pt x="163633" y="5027"/>
                </a:lnTo>
                <a:lnTo>
                  <a:pt x="171430" y="6791"/>
                </a:lnTo>
                <a:lnTo>
                  <a:pt x="178533" y="8920"/>
                </a:lnTo>
                <a:lnTo>
                  <a:pt x="186126" y="12244"/>
                </a:lnTo>
                <a:lnTo>
                  <a:pt x="194046" y="16365"/>
                </a:lnTo>
                <a:lnTo>
                  <a:pt x="202183" y="21017"/>
                </a:lnTo>
                <a:lnTo>
                  <a:pt x="216304" y="31267"/>
                </a:lnTo>
                <a:lnTo>
                  <a:pt x="227977" y="41219"/>
                </a:lnTo>
                <a:lnTo>
                  <a:pt x="240857" y="54083"/>
                </a:lnTo>
                <a:lnTo>
                  <a:pt x="250955" y="67552"/>
                </a:lnTo>
                <a:lnTo>
                  <a:pt x="256713" y="83064"/>
                </a:lnTo>
                <a:lnTo>
                  <a:pt x="260224" y="102340"/>
                </a:lnTo>
                <a:lnTo>
                  <a:pt x="264960" y="129958"/>
                </a:lnTo>
                <a:lnTo>
                  <a:pt x="266604" y="142466"/>
                </a:lnTo>
                <a:lnTo>
                  <a:pt x="267700" y="153662"/>
                </a:lnTo>
                <a:lnTo>
                  <a:pt x="268431" y="163984"/>
                </a:lnTo>
                <a:lnTo>
                  <a:pt x="268918" y="174675"/>
                </a:lnTo>
                <a:lnTo>
                  <a:pt x="269459" y="196714"/>
                </a:lnTo>
                <a:lnTo>
                  <a:pt x="268650" y="207925"/>
                </a:lnTo>
                <a:lnTo>
                  <a:pt x="267159" y="219209"/>
                </a:lnTo>
                <a:lnTo>
                  <a:pt x="265212" y="230542"/>
                </a:lnTo>
                <a:lnTo>
                  <a:pt x="262962" y="241907"/>
                </a:lnTo>
                <a:lnTo>
                  <a:pt x="257922" y="264695"/>
                </a:lnTo>
                <a:lnTo>
                  <a:pt x="254292" y="276105"/>
                </a:lnTo>
                <a:lnTo>
                  <a:pt x="249967" y="287523"/>
                </a:lnTo>
                <a:lnTo>
                  <a:pt x="245179" y="298944"/>
                </a:lnTo>
                <a:lnTo>
                  <a:pt x="240081" y="310369"/>
                </a:lnTo>
                <a:lnTo>
                  <a:pt x="229338" y="333222"/>
                </a:lnTo>
                <a:lnTo>
                  <a:pt x="223805" y="345603"/>
                </a:lnTo>
                <a:lnTo>
                  <a:pt x="212579" y="372060"/>
                </a:lnTo>
                <a:lnTo>
                  <a:pt x="204060" y="387687"/>
                </a:lnTo>
                <a:lnTo>
                  <a:pt x="193619" y="404773"/>
                </a:lnTo>
                <a:lnTo>
                  <a:pt x="181896" y="422831"/>
                </a:lnTo>
                <a:lnTo>
                  <a:pt x="161250" y="453056"/>
                </a:lnTo>
                <a:lnTo>
                  <a:pt x="151744" y="466449"/>
                </a:lnTo>
                <a:lnTo>
                  <a:pt x="141596" y="477284"/>
                </a:lnTo>
                <a:lnTo>
                  <a:pt x="131022" y="486411"/>
                </a:lnTo>
                <a:lnTo>
                  <a:pt x="110064" y="501634"/>
                </a:lnTo>
                <a:lnTo>
                  <a:pt x="91225" y="514749"/>
                </a:lnTo>
                <a:lnTo>
                  <a:pt x="82200" y="519961"/>
                </a:lnTo>
                <a:lnTo>
                  <a:pt x="73327" y="524388"/>
                </a:lnTo>
                <a:lnTo>
                  <a:pt x="64553" y="528292"/>
                </a:lnTo>
                <a:lnTo>
                  <a:pt x="56800" y="530895"/>
                </a:lnTo>
                <a:lnTo>
                  <a:pt x="43104" y="533786"/>
                </a:lnTo>
                <a:lnTo>
                  <a:pt x="30667" y="535071"/>
                </a:lnTo>
                <a:lnTo>
                  <a:pt x="19742" y="535643"/>
                </a:lnTo>
                <a:lnTo>
                  <a:pt x="11712" y="535897"/>
                </a:lnTo>
                <a:lnTo>
                  <a:pt x="9189" y="535012"/>
                </a:lnTo>
                <a:lnTo>
                  <a:pt x="7507" y="533469"/>
                </a:lnTo>
                <a:lnTo>
                  <a:pt x="6386" y="531489"/>
                </a:lnTo>
                <a:lnTo>
                  <a:pt x="5141" y="524208"/>
                </a:lnTo>
                <a:lnTo>
                  <a:pt x="4341" y="508562"/>
                </a:lnTo>
                <a:lnTo>
                  <a:pt x="4203" y="490158"/>
                </a:lnTo>
                <a:lnTo>
                  <a:pt x="5135" y="484517"/>
                </a:lnTo>
                <a:lnTo>
                  <a:pt x="13477" y="466079"/>
                </a:lnTo>
                <a:lnTo>
                  <a:pt x="18770" y="456402"/>
                </a:lnTo>
                <a:lnTo>
                  <a:pt x="24297" y="448926"/>
                </a:lnTo>
                <a:lnTo>
                  <a:pt x="32468" y="442428"/>
                </a:lnTo>
                <a:lnTo>
                  <a:pt x="41498" y="437318"/>
                </a:lnTo>
                <a:lnTo>
                  <a:pt x="48686" y="435047"/>
                </a:lnTo>
                <a:lnTo>
                  <a:pt x="60135" y="434037"/>
                </a:lnTo>
                <a:lnTo>
                  <a:pt x="73797" y="433589"/>
                </a:lnTo>
                <a:lnTo>
                  <a:pt x="98089" y="433301"/>
                </a:lnTo>
                <a:lnTo>
                  <a:pt x="125783" y="433243"/>
                </a:lnTo>
                <a:lnTo>
                  <a:pt x="135719" y="435144"/>
                </a:lnTo>
                <a:lnTo>
                  <a:pt x="147106" y="438316"/>
                </a:lnTo>
                <a:lnTo>
                  <a:pt x="190498" y="452543"/>
                </a:lnTo>
                <a:lnTo>
                  <a:pt x="213968" y="461181"/>
                </a:lnTo>
                <a:lnTo>
                  <a:pt x="226894" y="466151"/>
                </a:lnTo>
                <a:lnTo>
                  <a:pt x="237417" y="471370"/>
                </a:lnTo>
                <a:lnTo>
                  <a:pt x="246337" y="476754"/>
                </a:lnTo>
                <a:lnTo>
                  <a:pt x="254188" y="482249"/>
                </a:lnTo>
                <a:lnTo>
                  <a:pt x="265137" y="490674"/>
                </a:lnTo>
                <a:lnTo>
                  <a:pt x="292544" y="512735"/>
                </a:lnTo>
                <a:lnTo>
                  <a:pt x="307853" y="524334"/>
                </a:lnTo>
                <a:lnTo>
                  <a:pt x="340103" y="547380"/>
                </a:lnTo>
                <a:lnTo>
                  <a:pt x="355752" y="556955"/>
                </a:lnTo>
                <a:lnTo>
                  <a:pt x="370947" y="565243"/>
                </a:lnTo>
                <a:lnTo>
                  <a:pt x="385839" y="572674"/>
                </a:lnTo>
                <a:lnTo>
                  <a:pt x="398625" y="578580"/>
                </a:lnTo>
                <a:lnTo>
                  <a:pt x="410006" y="583470"/>
                </a:lnTo>
                <a:lnTo>
                  <a:pt x="420451" y="587682"/>
                </a:lnTo>
                <a:lnTo>
                  <a:pt x="429320" y="591443"/>
                </a:lnTo>
                <a:lnTo>
                  <a:pt x="458486" y="6046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33"/>
          <p:cNvSpPr/>
          <p:nvPr/>
        </p:nvSpPr>
        <p:spPr>
          <a:xfrm>
            <a:off x="6410148" y="2554605"/>
            <a:ext cx="613587" cy="557213"/>
          </a:xfrm>
          <a:custGeom>
            <a:avLst/>
            <a:gdLst/>
            <a:ahLst/>
            <a:cxnLst/>
            <a:rect l="0" t="0" r="0" b="0"/>
            <a:pathLst>
              <a:path w="613587" h="557213">
                <a:moveTo>
                  <a:pt x="4939" y="0"/>
                </a:moveTo>
                <a:lnTo>
                  <a:pt x="0" y="0"/>
                </a:lnTo>
                <a:lnTo>
                  <a:pt x="95117" y="0"/>
                </a:lnTo>
                <a:lnTo>
                  <a:pt x="126018" y="952"/>
                </a:lnTo>
                <a:lnTo>
                  <a:pt x="150429" y="2540"/>
                </a:lnTo>
                <a:lnTo>
                  <a:pt x="170512" y="4551"/>
                </a:lnTo>
                <a:lnTo>
                  <a:pt x="189616" y="5891"/>
                </a:lnTo>
                <a:lnTo>
                  <a:pt x="208067" y="6785"/>
                </a:lnTo>
                <a:lnTo>
                  <a:pt x="226083" y="7380"/>
                </a:lnTo>
                <a:lnTo>
                  <a:pt x="242855" y="8730"/>
                </a:lnTo>
                <a:lnTo>
                  <a:pt x="258800" y="10582"/>
                </a:lnTo>
                <a:lnTo>
                  <a:pt x="274192" y="12770"/>
                </a:lnTo>
                <a:lnTo>
                  <a:pt x="287312" y="15181"/>
                </a:lnTo>
                <a:lnTo>
                  <a:pt x="298915" y="17740"/>
                </a:lnTo>
                <a:lnTo>
                  <a:pt x="309508" y="20399"/>
                </a:lnTo>
                <a:lnTo>
                  <a:pt x="326358" y="28434"/>
                </a:lnTo>
                <a:lnTo>
                  <a:pt x="340197" y="37402"/>
                </a:lnTo>
                <a:lnTo>
                  <a:pt x="358698" y="48758"/>
                </a:lnTo>
                <a:lnTo>
                  <a:pt x="377198" y="65670"/>
                </a:lnTo>
                <a:lnTo>
                  <a:pt x="384556" y="74260"/>
                </a:lnTo>
                <a:lnTo>
                  <a:pt x="392320" y="83796"/>
                </a:lnTo>
                <a:lnTo>
                  <a:pt x="399400" y="93012"/>
                </a:lnTo>
                <a:lnTo>
                  <a:pt x="406025" y="102013"/>
                </a:lnTo>
                <a:lnTo>
                  <a:pt x="412347" y="110871"/>
                </a:lnTo>
                <a:lnTo>
                  <a:pt x="418467" y="123444"/>
                </a:lnTo>
                <a:lnTo>
                  <a:pt x="424452" y="138493"/>
                </a:lnTo>
                <a:lnTo>
                  <a:pt x="443194" y="192350"/>
                </a:lnTo>
                <a:lnTo>
                  <a:pt x="445699" y="206338"/>
                </a:lnTo>
                <a:lnTo>
                  <a:pt x="447369" y="222332"/>
                </a:lnTo>
                <a:lnTo>
                  <a:pt x="448482" y="239661"/>
                </a:lnTo>
                <a:lnTo>
                  <a:pt x="448272" y="254071"/>
                </a:lnTo>
                <a:lnTo>
                  <a:pt x="447179" y="266535"/>
                </a:lnTo>
                <a:lnTo>
                  <a:pt x="445499" y="277703"/>
                </a:lnTo>
                <a:lnTo>
                  <a:pt x="443425" y="288005"/>
                </a:lnTo>
                <a:lnTo>
                  <a:pt x="441091" y="297731"/>
                </a:lnTo>
                <a:lnTo>
                  <a:pt x="438582" y="307072"/>
                </a:lnTo>
                <a:lnTo>
                  <a:pt x="435004" y="316157"/>
                </a:lnTo>
                <a:lnTo>
                  <a:pt x="430715" y="325071"/>
                </a:lnTo>
                <a:lnTo>
                  <a:pt x="425950" y="333871"/>
                </a:lnTo>
                <a:lnTo>
                  <a:pt x="415575" y="351270"/>
                </a:lnTo>
                <a:lnTo>
                  <a:pt x="404614" y="368527"/>
                </a:lnTo>
                <a:lnTo>
                  <a:pt x="393393" y="385722"/>
                </a:lnTo>
                <a:lnTo>
                  <a:pt x="379515" y="402889"/>
                </a:lnTo>
                <a:lnTo>
                  <a:pt x="362870" y="419092"/>
                </a:lnTo>
                <a:lnTo>
                  <a:pt x="353097" y="426079"/>
                </a:lnTo>
                <a:lnTo>
                  <a:pt x="323680" y="445016"/>
                </a:lnTo>
                <a:lnTo>
                  <a:pt x="304717" y="456865"/>
                </a:lnTo>
                <a:lnTo>
                  <a:pt x="294326" y="462691"/>
                </a:lnTo>
                <a:lnTo>
                  <a:pt x="270715" y="475198"/>
                </a:lnTo>
                <a:lnTo>
                  <a:pt x="241172" y="490281"/>
                </a:lnTo>
                <a:lnTo>
                  <a:pt x="227198" y="495447"/>
                </a:lnTo>
                <a:lnTo>
                  <a:pt x="214072" y="498890"/>
                </a:lnTo>
                <a:lnTo>
                  <a:pt x="201511" y="501186"/>
                </a:lnTo>
                <a:lnTo>
                  <a:pt x="182474" y="506276"/>
                </a:lnTo>
                <a:lnTo>
                  <a:pt x="166711" y="510761"/>
                </a:lnTo>
                <a:lnTo>
                  <a:pt x="150181" y="512755"/>
                </a:lnTo>
                <a:lnTo>
                  <a:pt x="138461" y="513877"/>
                </a:lnTo>
                <a:lnTo>
                  <a:pt x="135864" y="513082"/>
                </a:lnTo>
                <a:lnTo>
                  <a:pt x="130438" y="509659"/>
                </a:lnTo>
                <a:lnTo>
                  <a:pt x="128610" y="507412"/>
                </a:lnTo>
                <a:lnTo>
                  <a:pt x="127391" y="504962"/>
                </a:lnTo>
                <a:lnTo>
                  <a:pt x="126579" y="502376"/>
                </a:lnTo>
                <a:lnTo>
                  <a:pt x="125436" y="485085"/>
                </a:lnTo>
                <a:lnTo>
                  <a:pt x="125097" y="461863"/>
                </a:lnTo>
                <a:lnTo>
                  <a:pt x="127558" y="447843"/>
                </a:lnTo>
                <a:lnTo>
                  <a:pt x="131826" y="435261"/>
                </a:lnTo>
                <a:lnTo>
                  <a:pt x="136898" y="423319"/>
                </a:lnTo>
                <a:lnTo>
                  <a:pt x="140537" y="418420"/>
                </a:lnTo>
                <a:lnTo>
                  <a:pt x="155712" y="405069"/>
                </a:lnTo>
                <a:lnTo>
                  <a:pt x="170057" y="391486"/>
                </a:lnTo>
                <a:lnTo>
                  <a:pt x="183417" y="381003"/>
                </a:lnTo>
                <a:lnTo>
                  <a:pt x="196658" y="373170"/>
                </a:lnTo>
                <a:lnTo>
                  <a:pt x="212067" y="366513"/>
                </a:lnTo>
                <a:lnTo>
                  <a:pt x="228442" y="360379"/>
                </a:lnTo>
                <a:lnTo>
                  <a:pt x="262236" y="348681"/>
                </a:lnTo>
                <a:lnTo>
                  <a:pt x="279314" y="345469"/>
                </a:lnTo>
                <a:lnTo>
                  <a:pt x="296428" y="344041"/>
                </a:lnTo>
                <a:lnTo>
                  <a:pt x="313560" y="343407"/>
                </a:lnTo>
                <a:lnTo>
                  <a:pt x="347841" y="343000"/>
                </a:lnTo>
                <a:lnTo>
                  <a:pt x="364985" y="342944"/>
                </a:lnTo>
                <a:lnTo>
                  <a:pt x="382129" y="345459"/>
                </a:lnTo>
                <a:lnTo>
                  <a:pt x="399275" y="350705"/>
                </a:lnTo>
                <a:lnTo>
                  <a:pt x="424992" y="363415"/>
                </a:lnTo>
                <a:lnTo>
                  <a:pt x="449757" y="373638"/>
                </a:lnTo>
                <a:lnTo>
                  <a:pt x="463303" y="379738"/>
                </a:lnTo>
                <a:lnTo>
                  <a:pt x="475674" y="390705"/>
                </a:lnTo>
                <a:lnTo>
                  <a:pt x="490380" y="406056"/>
                </a:lnTo>
                <a:lnTo>
                  <a:pt x="500969" y="415484"/>
                </a:lnTo>
                <a:lnTo>
                  <a:pt x="512790" y="425579"/>
                </a:lnTo>
                <a:lnTo>
                  <a:pt x="528466" y="441876"/>
                </a:lnTo>
                <a:lnTo>
                  <a:pt x="541465" y="457374"/>
                </a:lnTo>
                <a:lnTo>
                  <a:pt x="559942" y="476962"/>
                </a:lnTo>
                <a:lnTo>
                  <a:pt x="573235" y="493288"/>
                </a:lnTo>
                <a:lnTo>
                  <a:pt x="583270" y="506894"/>
                </a:lnTo>
                <a:lnTo>
                  <a:pt x="594081" y="519291"/>
                </a:lnTo>
                <a:lnTo>
                  <a:pt x="597725" y="525264"/>
                </a:lnTo>
                <a:lnTo>
                  <a:pt x="603807" y="541819"/>
                </a:lnTo>
                <a:lnTo>
                  <a:pt x="613586" y="557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34"/>
          <p:cNvSpPr/>
          <p:nvPr/>
        </p:nvSpPr>
        <p:spPr>
          <a:xfrm>
            <a:off x="7018156" y="2506803"/>
            <a:ext cx="545647" cy="562153"/>
          </a:xfrm>
          <a:custGeom>
            <a:avLst/>
            <a:gdLst/>
            <a:ahLst/>
            <a:cxnLst/>
            <a:rect l="0" t="0" r="0" b="0"/>
            <a:pathLst>
              <a:path w="545647" h="562153">
                <a:moveTo>
                  <a:pt x="545646" y="4939"/>
                </a:moveTo>
                <a:lnTo>
                  <a:pt x="536544" y="388"/>
                </a:lnTo>
                <a:lnTo>
                  <a:pt x="531959" y="0"/>
                </a:lnTo>
                <a:lnTo>
                  <a:pt x="516402" y="3052"/>
                </a:lnTo>
                <a:lnTo>
                  <a:pt x="505344" y="4101"/>
                </a:lnTo>
                <a:lnTo>
                  <a:pt x="491539" y="7106"/>
                </a:lnTo>
                <a:lnTo>
                  <a:pt x="483857" y="9242"/>
                </a:lnTo>
                <a:lnTo>
                  <a:pt x="460082" y="16694"/>
                </a:lnTo>
                <a:lnTo>
                  <a:pt x="445741" y="21348"/>
                </a:lnTo>
                <a:lnTo>
                  <a:pt x="430465" y="25403"/>
                </a:lnTo>
                <a:lnTo>
                  <a:pt x="414567" y="29059"/>
                </a:lnTo>
                <a:lnTo>
                  <a:pt x="398252" y="32449"/>
                </a:lnTo>
                <a:lnTo>
                  <a:pt x="384519" y="34709"/>
                </a:lnTo>
                <a:lnTo>
                  <a:pt x="372506" y="36216"/>
                </a:lnTo>
                <a:lnTo>
                  <a:pt x="361639" y="37220"/>
                </a:lnTo>
                <a:lnTo>
                  <a:pt x="349633" y="37890"/>
                </a:lnTo>
                <a:lnTo>
                  <a:pt x="323591" y="38634"/>
                </a:lnTo>
                <a:lnTo>
                  <a:pt x="291257" y="39053"/>
                </a:lnTo>
                <a:lnTo>
                  <a:pt x="277645" y="36611"/>
                </a:lnTo>
                <a:lnTo>
                  <a:pt x="268420" y="33303"/>
                </a:lnTo>
                <a:lnTo>
                  <a:pt x="261145" y="31833"/>
                </a:lnTo>
                <a:lnTo>
                  <a:pt x="258823" y="30488"/>
                </a:lnTo>
                <a:lnTo>
                  <a:pt x="257276" y="28639"/>
                </a:lnTo>
                <a:lnTo>
                  <a:pt x="256244" y="26454"/>
                </a:lnTo>
                <a:lnTo>
                  <a:pt x="254603" y="24997"/>
                </a:lnTo>
                <a:lnTo>
                  <a:pt x="252558" y="24026"/>
                </a:lnTo>
                <a:lnTo>
                  <a:pt x="247745" y="22947"/>
                </a:lnTo>
                <a:lnTo>
                  <a:pt x="231258" y="22160"/>
                </a:lnTo>
                <a:lnTo>
                  <a:pt x="225578" y="22118"/>
                </a:lnTo>
                <a:lnTo>
                  <a:pt x="222730" y="23059"/>
                </a:lnTo>
                <a:lnTo>
                  <a:pt x="217025" y="26645"/>
                </a:lnTo>
                <a:lnTo>
                  <a:pt x="200205" y="41993"/>
                </a:lnTo>
                <a:lnTo>
                  <a:pt x="190186" y="50935"/>
                </a:lnTo>
                <a:lnTo>
                  <a:pt x="179385" y="58084"/>
                </a:lnTo>
                <a:lnTo>
                  <a:pt x="163153" y="72057"/>
                </a:lnTo>
                <a:lnTo>
                  <a:pt x="137675" y="96263"/>
                </a:lnTo>
                <a:lnTo>
                  <a:pt x="89245" y="144263"/>
                </a:lnTo>
                <a:lnTo>
                  <a:pt x="76596" y="157830"/>
                </a:lnTo>
                <a:lnTo>
                  <a:pt x="66258" y="169731"/>
                </a:lnTo>
                <a:lnTo>
                  <a:pt x="57462" y="180523"/>
                </a:lnTo>
                <a:lnTo>
                  <a:pt x="47787" y="191528"/>
                </a:lnTo>
                <a:lnTo>
                  <a:pt x="37528" y="202674"/>
                </a:lnTo>
                <a:lnTo>
                  <a:pt x="26879" y="213915"/>
                </a:lnTo>
                <a:lnTo>
                  <a:pt x="18826" y="225219"/>
                </a:lnTo>
                <a:lnTo>
                  <a:pt x="12505" y="236565"/>
                </a:lnTo>
                <a:lnTo>
                  <a:pt x="7339" y="247939"/>
                </a:lnTo>
                <a:lnTo>
                  <a:pt x="1598" y="263116"/>
                </a:lnTo>
                <a:lnTo>
                  <a:pt x="67" y="268497"/>
                </a:lnTo>
                <a:lnTo>
                  <a:pt x="0" y="273037"/>
                </a:lnTo>
                <a:lnTo>
                  <a:pt x="907" y="277016"/>
                </a:lnTo>
                <a:lnTo>
                  <a:pt x="2465" y="280621"/>
                </a:lnTo>
                <a:lnTo>
                  <a:pt x="5407" y="283025"/>
                </a:lnTo>
                <a:lnTo>
                  <a:pt x="9274" y="284627"/>
                </a:lnTo>
                <a:lnTo>
                  <a:pt x="23818" y="286882"/>
                </a:lnTo>
                <a:lnTo>
                  <a:pt x="29168" y="287199"/>
                </a:lnTo>
                <a:lnTo>
                  <a:pt x="42733" y="285010"/>
                </a:lnTo>
                <a:lnTo>
                  <a:pt x="58287" y="281815"/>
                </a:lnTo>
                <a:lnTo>
                  <a:pt x="74724" y="280395"/>
                </a:lnTo>
                <a:lnTo>
                  <a:pt x="84060" y="279064"/>
                </a:lnTo>
                <a:lnTo>
                  <a:pt x="94095" y="277224"/>
                </a:lnTo>
                <a:lnTo>
                  <a:pt x="104595" y="275045"/>
                </a:lnTo>
                <a:lnTo>
                  <a:pt x="155778" y="262876"/>
                </a:lnTo>
                <a:lnTo>
                  <a:pt x="172387" y="259765"/>
                </a:lnTo>
                <a:lnTo>
                  <a:pt x="187269" y="257691"/>
                </a:lnTo>
                <a:lnTo>
                  <a:pt x="201001" y="256307"/>
                </a:lnTo>
                <a:lnTo>
                  <a:pt x="213965" y="254433"/>
                </a:lnTo>
                <a:lnTo>
                  <a:pt x="226418" y="252231"/>
                </a:lnTo>
                <a:lnTo>
                  <a:pt x="238530" y="249810"/>
                </a:lnTo>
                <a:lnTo>
                  <a:pt x="250415" y="249149"/>
                </a:lnTo>
                <a:lnTo>
                  <a:pt x="262148" y="249661"/>
                </a:lnTo>
                <a:lnTo>
                  <a:pt x="273780" y="250954"/>
                </a:lnTo>
                <a:lnTo>
                  <a:pt x="285344" y="251817"/>
                </a:lnTo>
                <a:lnTo>
                  <a:pt x="296864" y="252392"/>
                </a:lnTo>
                <a:lnTo>
                  <a:pt x="308354" y="252775"/>
                </a:lnTo>
                <a:lnTo>
                  <a:pt x="318872" y="253983"/>
                </a:lnTo>
                <a:lnTo>
                  <a:pt x="328741" y="255741"/>
                </a:lnTo>
                <a:lnTo>
                  <a:pt x="338177" y="257865"/>
                </a:lnTo>
                <a:lnTo>
                  <a:pt x="347326" y="260234"/>
                </a:lnTo>
                <a:lnTo>
                  <a:pt x="356283" y="262766"/>
                </a:lnTo>
                <a:lnTo>
                  <a:pt x="372902" y="268119"/>
                </a:lnTo>
                <a:lnTo>
                  <a:pt x="386639" y="273673"/>
                </a:lnTo>
                <a:lnTo>
                  <a:pt x="399094" y="281856"/>
                </a:lnTo>
                <a:lnTo>
                  <a:pt x="414276" y="294634"/>
                </a:lnTo>
                <a:lnTo>
                  <a:pt x="427346" y="306992"/>
                </a:lnTo>
                <a:lnTo>
                  <a:pt x="432489" y="312035"/>
                </a:lnTo>
                <a:lnTo>
                  <a:pt x="435919" y="317302"/>
                </a:lnTo>
                <a:lnTo>
                  <a:pt x="441697" y="333817"/>
                </a:lnTo>
                <a:lnTo>
                  <a:pt x="448065" y="350775"/>
                </a:lnTo>
                <a:lnTo>
                  <a:pt x="450376" y="367865"/>
                </a:lnTo>
                <a:lnTo>
                  <a:pt x="450916" y="379282"/>
                </a:lnTo>
                <a:lnTo>
                  <a:pt x="449156" y="384993"/>
                </a:lnTo>
                <a:lnTo>
                  <a:pt x="438528" y="402134"/>
                </a:lnTo>
                <a:lnTo>
                  <a:pt x="427970" y="420230"/>
                </a:lnTo>
                <a:lnTo>
                  <a:pt x="418416" y="435258"/>
                </a:lnTo>
                <a:lnTo>
                  <a:pt x="407820" y="448922"/>
                </a:lnTo>
                <a:lnTo>
                  <a:pt x="396760" y="461345"/>
                </a:lnTo>
                <a:lnTo>
                  <a:pt x="379823" y="478096"/>
                </a:lnTo>
                <a:lnTo>
                  <a:pt x="368442" y="486059"/>
                </a:lnTo>
                <a:lnTo>
                  <a:pt x="346774" y="500447"/>
                </a:lnTo>
                <a:lnTo>
                  <a:pt x="330576" y="508692"/>
                </a:lnTo>
                <a:lnTo>
                  <a:pt x="313852" y="515532"/>
                </a:lnTo>
                <a:lnTo>
                  <a:pt x="296894" y="521747"/>
                </a:lnTo>
                <a:lnTo>
                  <a:pt x="257630" y="535152"/>
                </a:lnTo>
                <a:lnTo>
                  <a:pt x="246002" y="539389"/>
                </a:lnTo>
                <a:lnTo>
                  <a:pt x="236346" y="543167"/>
                </a:lnTo>
                <a:lnTo>
                  <a:pt x="221489" y="549904"/>
                </a:lnTo>
                <a:lnTo>
                  <a:pt x="216194" y="553034"/>
                </a:lnTo>
                <a:lnTo>
                  <a:pt x="194174" y="562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5"/>
          <p:cNvSpPr/>
          <p:nvPr/>
        </p:nvSpPr>
        <p:spPr>
          <a:xfrm>
            <a:off x="5430551" y="2691900"/>
            <a:ext cx="405253" cy="76929"/>
          </a:xfrm>
          <a:custGeom>
            <a:avLst/>
            <a:gdLst/>
            <a:ahLst/>
            <a:cxnLst/>
            <a:rect l="0" t="0" r="0" b="0"/>
            <a:pathLst>
              <a:path w="405253" h="76929">
                <a:moveTo>
                  <a:pt x="238728" y="17010"/>
                </a:moveTo>
                <a:lnTo>
                  <a:pt x="174606" y="17010"/>
                </a:lnTo>
                <a:lnTo>
                  <a:pt x="166453" y="16057"/>
                </a:lnTo>
                <a:lnTo>
                  <a:pt x="157207" y="14470"/>
                </a:lnTo>
                <a:lnTo>
                  <a:pt x="147234" y="12459"/>
                </a:lnTo>
                <a:lnTo>
                  <a:pt x="132965" y="10166"/>
                </a:lnTo>
                <a:lnTo>
                  <a:pt x="96790" y="5078"/>
                </a:lnTo>
                <a:lnTo>
                  <a:pt x="82190" y="3340"/>
                </a:lnTo>
                <a:lnTo>
                  <a:pt x="70552" y="2182"/>
                </a:lnTo>
                <a:lnTo>
                  <a:pt x="53494" y="894"/>
                </a:lnTo>
                <a:lnTo>
                  <a:pt x="42737" y="322"/>
                </a:lnTo>
                <a:lnTo>
                  <a:pt x="32241" y="68"/>
                </a:lnTo>
                <a:lnTo>
                  <a:pt x="26775" y="0"/>
                </a:lnTo>
                <a:lnTo>
                  <a:pt x="22179" y="908"/>
                </a:lnTo>
                <a:lnTo>
                  <a:pt x="18162" y="2465"/>
                </a:lnTo>
                <a:lnTo>
                  <a:pt x="14532" y="4456"/>
                </a:lnTo>
                <a:lnTo>
                  <a:pt x="14017" y="5783"/>
                </a:lnTo>
                <a:lnTo>
                  <a:pt x="15578" y="6668"/>
                </a:lnTo>
                <a:lnTo>
                  <a:pt x="26877" y="7913"/>
                </a:lnTo>
                <a:lnTo>
                  <a:pt x="37893" y="9157"/>
                </a:lnTo>
                <a:lnTo>
                  <a:pt x="44830" y="10822"/>
                </a:lnTo>
                <a:lnTo>
                  <a:pt x="52313" y="12884"/>
                </a:lnTo>
                <a:lnTo>
                  <a:pt x="60159" y="14260"/>
                </a:lnTo>
                <a:lnTo>
                  <a:pt x="68247" y="15176"/>
                </a:lnTo>
                <a:lnTo>
                  <a:pt x="76496" y="15787"/>
                </a:lnTo>
                <a:lnTo>
                  <a:pt x="97237" y="19052"/>
                </a:lnTo>
                <a:lnTo>
                  <a:pt x="160921" y="30300"/>
                </a:lnTo>
                <a:lnTo>
                  <a:pt x="219705" y="42284"/>
                </a:lnTo>
                <a:lnTo>
                  <a:pt x="246049" y="48147"/>
                </a:lnTo>
                <a:lnTo>
                  <a:pt x="275994" y="53960"/>
                </a:lnTo>
                <a:lnTo>
                  <a:pt x="404218" y="76006"/>
                </a:lnTo>
                <a:lnTo>
                  <a:pt x="405252" y="76343"/>
                </a:lnTo>
                <a:lnTo>
                  <a:pt x="404990" y="76568"/>
                </a:lnTo>
                <a:lnTo>
                  <a:pt x="393172" y="76928"/>
                </a:lnTo>
                <a:lnTo>
                  <a:pt x="388364" y="76005"/>
                </a:lnTo>
                <a:lnTo>
                  <a:pt x="383253" y="74438"/>
                </a:lnTo>
                <a:lnTo>
                  <a:pt x="377940" y="72440"/>
                </a:lnTo>
                <a:lnTo>
                  <a:pt x="368684" y="70156"/>
                </a:lnTo>
                <a:lnTo>
                  <a:pt x="356798" y="67680"/>
                </a:lnTo>
                <a:lnTo>
                  <a:pt x="343159" y="65078"/>
                </a:lnTo>
                <a:lnTo>
                  <a:pt x="331209" y="63342"/>
                </a:lnTo>
                <a:lnTo>
                  <a:pt x="320385" y="62186"/>
                </a:lnTo>
                <a:lnTo>
                  <a:pt x="310311" y="61415"/>
                </a:lnTo>
                <a:lnTo>
                  <a:pt x="300737" y="59948"/>
                </a:lnTo>
                <a:lnTo>
                  <a:pt x="291498" y="58018"/>
                </a:lnTo>
                <a:lnTo>
                  <a:pt x="282480" y="55778"/>
                </a:lnTo>
                <a:lnTo>
                  <a:pt x="273612" y="54285"/>
                </a:lnTo>
                <a:lnTo>
                  <a:pt x="264842" y="53290"/>
                </a:lnTo>
                <a:lnTo>
                  <a:pt x="256137" y="52627"/>
                </a:lnTo>
                <a:lnTo>
                  <a:pt x="239857" y="50279"/>
                </a:lnTo>
                <a:lnTo>
                  <a:pt x="193828" y="42591"/>
                </a:lnTo>
                <a:lnTo>
                  <a:pt x="174504" y="39779"/>
                </a:lnTo>
                <a:lnTo>
                  <a:pt x="158765" y="37904"/>
                </a:lnTo>
                <a:lnTo>
                  <a:pt x="145415" y="36654"/>
                </a:lnTo>
                <a:lnTo>
                  <a:pt x="133657" y="34869"/>
                </a:lnTo>
                <a:lnTo>
                  <a:pt x="122961" y="32726"/>
                </a:lnTo>
                <a:lnTo>
                  <a:pt x="112973" y="30344"/>
                </a:lnTo>
                <a:lnTo>
                  <a:pt x="103456" y="28757"/>
                </a:lnTo>
                <a:lnTo>
                  <a:pt x="94254" y="27699"/>
                </a:lnTo>
                <a:lnTo>
                  <a:pt x="85263" y="26993"/>
                </a:lnTo>
                <a:lnTo>
                  <a:pt x="72600" y="26523"/>
                </a:lnTo>
                <a:lnTo>
                  <a:pt x="40752" y="26000"/>
                </a:lnTo>
                <a:lnTo>
                  <a:pt x="27686" y="24908"/>
                </a:lnTo>
                <a:lnTo>
                  <a:pt x="17071" y="23228"/>
                </a:lnTo>
                <a:lnTo>
                  <a:pt x="8090" y="21155"/>
                </a:lnTo>
                <a:lnTo>
                  <a:pt x="3054" y="20726"/>
                </a:lnTo>
                <a:lnTo>
                  <a:pt x="650" y="21392"/>
                </a:lnTo>
                <a:lnTo>
                  <a:pt x="0" y="22789"/>
                </a:lnTo>
                <a:lnTo>
                  <a:pt x="518" y="23720"/>
                </a:lnTo>
                <a:lnTo>
                  <a:pt x="1817" y="24341"/>
                </a:lnTo>
                <a:lnTo>
                  <a:pt x="6752" y="25030"/>
                </a:lnTo>
                <a:lnTo>
                  <a:pt x="15295" y="25337"/>
                </a:lnTo>
                <a:lnTo>
                  <a:pt x="71343" y="25561"/>
                </a:lnTo>
                <a:lnTo>
                  <a:pt x="86180" y="26520"/>
                </a:lnTo>
                <a:lnTo>
                  <a:pt x="154693" y="32961"/>
                </a:lnTo>
                <a:lnTo>
                  <a:pt x="164607" y="34312"/>
                </a:lnTo>
                <a:lnTo>
                  <a:pt x="188323" y="38352"/>
                </a:lnTo>
                <a:lnTo>
                  <a:pt x="198458" y="39810"/>
                </a:lnTo>
                <a:lnTo>
                  <a:pt x="207119" y="40783"/>
                </a:lnTo>
                <a:lnTo>
                  <a:pt x="220870" y="41863"/>
                </a:lnTo>
                <a:lnTo>
                  <a:pt x="231109" y="42471"/>
                </a:lnTo>
                <a:lnTo>
                  <a:pt x="218949" y="42677"/>
                </a:lnTo>
                <a:lnTo>
                  <a:pt x="187294" y="427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6"/>
          <p:cNvSpPr/>
          <p:nvPr/>
        </p:nvSpPr>
        <p:spPr>
          <a:xfrm>
            <a:off x="7700962" y="2888932"/>
            <a:ext cx="377191" cy="51436"/>
          </a:xfrm>
          <a:custGeom>
            <a:avLst/>
            <a:gdLst/>
            <a:ahLst/>
            <a:cxnLst/>
            <a:rect l="0" t="0" r="0" b="0"/>
            <a:pathLst>
              <a:path w="377191" h="51436">
                <a:moveTo>
                  <a:pt x="0" y="0"/>
                </a:moveTo>
                <a:lnTo>
                  <a:pt x="13653" y="0"/>
                </a:lnTo>
                <a:lnTo>
                  <a:pt x="25295" y="953"/>
                </a:lnTo>
                <a:lnTo>
                  <a:pt x="58550" y="4551"/>
                </a:lnTo>
                <a:lnTo>
                  <a:pt x="377190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7"/>
          <p:cNvSpPr/>
          <p:nvPr/>
        </p:nvSpPr>
        <p:spPr>
          <a:xfrm>
            <a:off x="7649527" y="3034664"/>
            <a:ext cx="351474" cy="17147"/>
          </a:xfrm>
          <a:custGeom>
            <a:avLst/>
            <a:gdLst/>
            <a:ahLst/>
            <a:cxnLst/>
            <a:rect l="0" t="0" r="0" b="0"/>
            <a:pathLst>
              <a:path w="351474" h="17147">
                <a:moveTo>
                  <a:pt x="0" y="0"/>
                </a:moveTo>
                <a:lnTo>
                  <a:pt x="85994" y="0"/>
                </a:lnTo>
                <a:lnTo>
                  <a:pt x="104002" y="953"/>
                </a:lnTo>
                <a:lnTo>
                  <a:pt x="149410" y="4552"/>
                </a:lnTo>
                <a:lnTo>
                  <a:pt x="175807" y="5892"/>
                </a:lnTo>
                <a:lnTo>
                  <a:pt x="233077" y="7381"/>
                </a:lnTo>
                <a:lnTo>
                  <a:pt x="259208" y="8731"/>
                </a:lnTo>
                <a:lnTo>
                  <a:pt x="283294" y="10584"/>
                </a:lnTo>
                <a:lnTo>
                  <a:pt x="351473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8"/>
          <p:cNvSpPr/>
          <p:nvPr/>
        </p:nvSpPr>
        <p:spPr>
          <a:xfrm>
            <a:off x="7872714" y="2769053"/>
            <a:ext cx="394034" cy="350822"/>
          </a:xfrm>
          <a:custGeom>
            <a:avLst/>
            <a:gdLst/>
            <a:ahLst/>
            <a:cxnLst/>
            <a:rect l="0" t="0" r="0" b="0"/>
            <a:pathLst>
              <a:path w="394034" h="350822">
                <a:moveTo>
                  <a:pt x="188293" y="17009"/>
                </a:moveTo>
                <a:lnTo>
                  <a:pt x="212156" y="5077"/>
                </a:lnTo>
                <a:lnTo>
                  <a:pt x="223029" y="2181"/>
                </a:lnTo>
                <a:lnTo>
                  <a:pt x="234211" y="894"/>
                </a:lnTo>
                <a:lnTo>
                  <a:pt x="245532" y="322"/>
                </a:lnTo>
                <a:lnTo>
                  <a:pt x="259453" y="68"/>
                </a:lnTo>
                <a:lnTo>
                  <a:pt x="267165" y="0"/>
                </a:lnTo>
                <a:lnTo>
                  <a:pt x="275165" y="907"/>
                </a:lnTo>
                <a:lnTo>
                  <a:pt x="283354" y="2465"/>
                </a:lnTo>
                <a:lnTo>
                  <a:pt x="291672" y="4455"/>
                </a:lnTo>
                <a:lnTo>
                  <a:pt x="299123" y="6735"/>
                </a:lnTo>
                <a:lnTo>
                  <a:pt x="305994" y="9207"/>
                </a:lnTo>
                <a:lnTo>
                  <a:pt x="312481" y="11808"/>
                </a:lnTo>
                <a:lnTo>
                  <a:pt x="324767" y="17237"/>
                </a:lnTo>
                <a:lnTo>
                  <a:pt x="335626" y="22826"/>
                </a:lnTo>
                <a:lnTo>
                  <a:pt x="343627" y="28484"/>
                </a:lnTo>
                <a:lnTo>
                  <a:pt x="350357" y="36714"/>
                </a:lnTo>
                <a:lnTo>
                  <a:pt x="353486" y="41576"/>
                </a:lnTo>
                <a:lnTo>
                  <a:pt x="357476" y="49579"/>
                </a:lnTo>
                <a:lnTo>
                  <a:pt x="362042" y="59678"/>
                </a:lnTo>
                <a:lnTo>
                  <a:pt x="366991" y="71172"/>
                </a:lnTo>
                <a:lnTo>
                  <a:pt x="370290" y="83598"/>
                </a:lnTo>
                <a:lnTo>
                  <a:pt x="372490" y="96644"/>
                </a:lnTo>
                <a:lnTo>
                  <a:pt x="373956" y="110104"/>
                </a:lnTo>
                <a:lnTo>
                  <a:pt x="373981" y="121935"/>
                </a:lnTo>
                <a:lnTo>
                  <a:pt x="373044" y="132680"/>
                </a:lnTo>
                <a:lnTo>
                  <a:pt x="371468" y="142700"/>
                </a:lnTo>
                <a:lnTo>
                  <a:pt x="369465" y="152238"/>
                </a:lnTo>
                <a:lnTo>
                  <a:pt x="367177" y="161454"/>
                </a:lnTo>
                <a:lnTo>
                  <a:pt x="364699" y="170456"/>
                </a:lnTo>
                <a:lnTo>
                  <a:pt x="361142" y="180267"/>
                </a:lnTo>
                <a:lnTo>
                  <a:pt x="356866" y="190618"/>
                </a:lnTo>
                <a:lnTo>
                  <a:pt x="352111" y="201328"/>
                </a:lnTo>
                <a:lnTo>
                  <a:pt x="346082" y="210374"/>
                </a:lnTo>
                <a:lnTo>
                  <a:pt x="339205" y="218309"/>
                </a:lnTo>
                <a:lnTo>
                  <a:pt x="331764" y="225504"/>
                </a:lnTo>
                <a:lnTo>
                  <a:pt x="324898" y="233158"/>
                </a:lnTo>
                <a:lnTo>
                  <a:pt x="318416" y="241118"/>
                </a:lnTo>
                <a:lnTo>
                  <a:pt x="312189" y="249283"/>
                </a:lnTo>
                <a:lnTo>
                  <a:pt x="305180" y="257583"/>
                </a:lnTo>
                <a:lnTo>
                  <a:pt x="297650" y="265974"/>
                </a:lnTo>
                <a:lnTo>
                  <a:pt x="289773" y="274426"/>
                </a:lnTo>
                <a:lnTo>
                  <a:pt x="281664" y="281965"/>
                </a:lnTo>
                <a:lnTo>
                  <a:pt x="273401" y="288897"/>
                </a:lnTo>
                <a:lnTo>
                  <a:pt x="265035" y="295422"/>
                </a:lnTo>
                <a:lnTo>
                  <a:pt x="256599" y="301678"/>
                </a:lnTo>
                <a:lnTo>
                  <a:pt x="239606" y="313709"/>
                </a:lnTo>
                <a:lnTo>
                  <a:pt x="230122" y="318631"/>
                </a:lnTo>
                <a:lnTo>
                  <a:pt x="219989" y="322866"/>
                </a:lnTo>
                <a:lnTo>
                  <a:pt x="180901" y="336505"/>
                </a:lnTo>
                <a:lnTo>
                  <a:pt x="170983" y="339544"/>
                </a:lnTo>
                <a:lnTo>
                  <a:pt x="149803" y="345460"/>
                </a:lnTo>
                <a:lnTo>
                  <a:pt x="139772" y="347419"/>
                </a:lnTo>
                <a:lnTo>
                  <a:pt x="130229" y="348725"/>
                </a:lnTo>
                <a:lnTo>
                  <a:pt x="121008" y="349595"/>
                </a:lnTo>
                <a:lnTo>
                  <a:pt x="112004" y="350176"/>
                </a:lnTo>
                <a:lnTo>
                  <a:pt x="103144" y="350563"/>
                </a:lnTo>
                <a:lnTo>
                  <a:pt x="94380" y="350821"/>
                </a:lnTo>
                <a:lnTo>
                  <a:pt x="85680" y="350040"/>
                </a:lnTo>
                <a:lnTo>
                  <a:pt x="77021" y="348567"/>
                </a:lnTo>
                <a:lnTo>
                  <a:pt x="68392" y="346633"/>
                </a:lnTo>
                <a:lnTo>
                  <a:pt x="60734" y="344391"/>
                </a:lnTo>
                <a:lnTo>
                  <a:pt x="53724" y="341944"/>
                </a:lnTo>
                <a:lnTo>
                  <a:pt x="47145" y="339360"/>
                </a:lnTo>
                <a:lnTo>
                  <a:pt x="40855" y="336684"/>
                </a:lnTo>
                <a:lnTo>
                  <a:pt x="28785" y="331172"/>
                </a:lnTo>
                <a:lnTo>
                  <a:pt x="11280" y="322714"/>
                </a:lnTo>
                <a:lnTo>
                  <a:pt x="7420" y="319872"/>
                </a:lnTo>
                <a:lnTo>
                  <a:pt x="4846" y="317025"/>
                </a:lnTo>
                <a:lnTo>
                  <a:pt x="3130" y="314175"/>
                </a:lnTo>
                <a:lnTo>
                  <a:pt x="1223" y="308468"/>
                </a:lnTo>
                <a:lnTo>
                  <a:pt x="376" y="301804"/>
                </a:lnTo>
                <a:lnTo>
                  <a:pt x="0" y="292492"/>
                </a:lnTo>
                <a:lnTo>
                  <a:pt x="851" y="288294"/>
                </a:lnTo>
                <a:lnTo>
                  <a:pt x="4338" y="281090"/>
                </a:lnTo>
                <a:lnTo>
                  <a:pt x="11603" y="274714"/>
                </a:lnTo>
                <a:lnTo>
                  <a:pt x="21182" y="268704"/>
                </a:lnTo>
                <a:lnTo>
                  <a:pt x="31789" y="262859"/>
                </a:lnTo>
                <a:lnTo>
                  <a:pt x="48471" y="254213"/>
                </a:lnTo>
                <a:lnTo>
                  <a:pt x="55073" y="251345"/>
                </a:lnTo>
                <a:lnTo>
                  <a:pt x="62332" y="248480"/>
                </a:lnTo>
                <a:lnTo>
                  <a:pt x="70030" y="245618"/>
                </a:lnTo>
                <a:lnTo>
                  <a:pt x="78971" y="243710"/>
                </a:lnTo>
                <a:lnTo>
                  <a:pt x="88741" y="242438"/>
                </a:lnTo>
                <a:lnTo>
                  <a:pt x="99066" y="241590"/>
                </a:lnTo>
                <a:lnTo>
                  <a:pt x="108805" y="241025"/>
                </a:lnTo>
                <a:lnTo>
                  <a:pt x="127248" y="240397"/>
                </a:lnTo>
                <a:lnTo>
                  <a:pt x="136166" y="241182"/>
                </a:lnTo>
                <a:lnTo>
                  <a:pt x="144969" y="242657"/>
                </a:lnTo>
                <a:lnTo>
                  <a:pt x="163323" y="246837"/>
                </a:lnTo>
                <a:lnTo>
                  <a:pt x="184181" y="251870"/>
                </a:lnTo>
                <a:lnTo>
                  <a:pt x="196981" y="255498"/>
                </a:lnTo>
                <a:lnTo>
                  <a:pt x="226445" y="264609"/>
                </a:lnTo>
                <a:lnTo>
                  <a:pt x="263669" y="277549"/>
                </a:lnTo>
                <a:lnTo>
                  <a:pt x="284264" y="285000"/>
                </a:lnTo>
                <a:lnTo>
                  <a:pt x="301804" y="291872"/>
                </a:lnTo>
                <a:lnTo>
                  <a:pt x="317307" y="298358"/>
                </a:lnTo>
                <a:lnTo>
                  <a:pt x="331452" y="304588"/>
                </a:lnTo>
                <a:lnTo>
                  <a:pt x="343740" y="310646"/>
                </a:lnTo>
                <a:lnTo>
                  <a:pt x="354790" y="316589"/>
                </a:lnTo>
                <a:lnTo>
                  <a:pt x="365013" y="322457"/>
                </a:lnTo>
                <a:lnTo>
                  <a:pt x="372781" y="326368"/>
                </a:lnTo>
                <a:lnTo>
                  <a:pt x="378913" y="328976"/>
                </a:lnTo>
                <a:lnTo>
                  <a:pt x="394033" y="3341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9"/>
          <p:cNvSpPr/>
          <p:nvPr/>
        </p:nvSpPr>
        <p:spPr>
          <a:xfrm>
            <a:off x="8199908" y="2846481"/>
            <a:ext cx="392595" cy="308200"/>
          </a:xfrm>
          <a:custGeom>
            <a:avLst/>
            <a:gdLst/>
            <a:ahLst/>
            <a:cxnLst/>
            <a:rect l="0" t="0" r="0" b="0"/>
            <a:pathLst>
              <a:path w="392595" h="308200">
                <a:moveTo>
                  <a:pt x="92557" y="42451"/>
                </a:moveTo>
                <a:lnTo>
                  <a:pt x="101658" y="28799"/>
                </a:lnTo>
                <a:lnTo>
                  <a:pt x="107196" y="23824"/>
                </a:lnTo>
                <a:lnTo>
                  <a:pt x="113747" y="19556"/>
                </a:lnTo>
                <a:lnTo>
                  <a:pt x="120970" y="15758"/>
                </a:lnTo>
                <a:lnTo>
                  <a:pt x="127692" y="13225"/>
                </a:lnTo>
                <a:lnTo>
                  <a:pt x="134077" y="11537"/>
                </a:lnTo>
                <a:lnTo>
                  <a:pt x="140240" y="10412"/>
                </a:lnTo>
                <a:lnTo>
                  <a:pt x="157247" y="6621"/>
                </a:lnTo>
                <a:lnTo>
                  <a:pt x="167116" y="4277"/>
                </a:lnTo>
                <a:lnTo>
                  <a:pt x="176553" y="2714"/>
                </a:lnTo>
                <a:lnTo>
                  <a:pt x="185702" y="1672"/>
                </a:lnTo>
                <a:lnTo>
                  <a:pt x="194658" y="978"/>
                </a:lnTo>
                <a:lnTo>
                  <a:pt x="204440" y="515"/>
                </a:lnTo>
                <a:lnTo>
                  <a:pt x="225468" y="0"/>
                </a:lnTo>
                <a:lnTo>
                  <a:pt x="235456" y="815"/>
                </a:lnTo>
                <a:lnTo>
                  <a:pt x="244973" y="2311"/>
                </a:lnTo>
                <a:lnTo>
                  <a:pt x="254175" y="4261"/>
                </a:lnTo>
                <a:lnTo>
                  <a:pt x="262215" y="6514"/>
                </a:lnTo>
                <a:lnTo>
                  <a:pt x="269479" y="8968"/>
                </a:lnTo>
                <a:lnTo>
                  <a:pt x="276228" y="11556"/>
                </a:lnTo>
                <a:lnTo>
                  <a:pt x="282631" y="14235"/>
                </a:lnTo>
                <a:lnTo>
                  <a:pt x="294827" y="19751"/>
                </a:lnTo>
                <a:lnTo>
                  <a:pt x="299794" y="23507"/>
                </a:lnTo>
                <a:lnTo>
                  <a:pt x="307852" y="32762"/>
                </a:lnTo>
                <a:lnTo>
                  <a:pt x="310382" y="37896"/>
                </a:lnTo>
                <a:lnTo>
                  <a:pt x="312069" y="43225"/>
                </a:lnTo>
                <a:lnTo>
                  <a:pt x="313193" y="48682"/>
                </a:lnTo>
                <a:lnTo>
                  <a:pt x="312990" y="54225"/>
                </a:lnTo>
                <a:lnTo>
                  <a:pt x="311902" y="59825"/>
                </a:lnTo>
                <a:lnTo>
                  <a:pt x="310225" y="65464"/>
                </a:lnTo>
                <a:lnTo>
                  <a:pt x="307201" y="72080"/>
                </a:lnTo>
                <a:lnTo>
                  <a:pt x="303281" y="79349"/>
                </a:lnTo>
                <a:lnTo>
                  <a:pt x="298762" y="87052"/>
                </a:lnTo>
                <a:lnTo>
                  <a:pt x="288661" y="103231"/>
                </a:lnTo>
                <a:lnTo>
                  <a:pt x="283300" y="111546"/>
                </a:lnTo>
                <a:lnTo>
                  <a:pt x="277822" y="118994"/>
                </a:lnTo>
                <a:lnTo>
                  <a:pt x="272264" y="125865"/>
                </a:lnTo>
                <a:lnTo>
                  <a:pt x="266654" y="132350"/>
                </a:lnTo>
                <a:lnTo>
                  <a:pt x="260057" y="139532"/>
                </a:lnTo>
                <a:lnTo>
                  <a:pt x="238071" y="162338"/>
                </a:lnTo>
                <a:lnTo>
                  <a:pt x="225175" y="175426"/>
                </a:lnTo>
                <a:lnTo>
                  <a:pt x="218116" y="181584"/>
                </a:lnTo>
                <a:lnTo>
                  <a:pt x="210553" y="187594"/>
                </a:lnTo>
                <a:lnTo>
                  <a:pt x="202653" y="193506"/>
                </a:lnTo>
                <a:lnTo>
                  <a:pt x="190720" y="201257"/>
                </a:lnTo>
                <a:lnTo>
                  <a:pt x="159679" y="220029"/>
                </a:lnTo>
                <a:lnTo>
                  <a:pt x="145877" y="227511"/>
                </a:lnTo>
                <a:lnTo>
                  <a:pt x="133819" y="233452"/>
                </a:lnTo>
                <a:lnTo>
                  <a:pt x="113753" y="242593"/>
                </a:lnTo>
                <a:lnTo>
                  <a:pt x="98485" y="249831"/>
                </a:lnTo>
                <a:lnTo>
                  <a:pt x="90794" y="252142"/>
                </a:lnTo>
                <a:lnTo>
                  <a:pt x="82809" y="253682"/>
                </a:lnTo>
                <a:lnTo>
                  <a:pt x="74629" y="254709"/>
                </a:lnTo>
                <a:lnTo>
                  <a:pt x="67269" y="256347"/>
                </a:lnTo>
                <a:lnTo>
                  <a:pt x="60459" y="258391"/>
                </a:lnTo>
                <a:lnTo>
                  <a:pt x="54012" y="260706"/>
                </a:lnTo>
                <a:lnTo>
                  <a:pt x="47811" y="261297"/>
                </a:lnTo>
                <a:lnTo>
                  <a:pt x="35839" y="259413"/>
                </a:lnTo>
                <a:lnTo>
                  <a:pt x="26709" y="257941"/>
                </a:lnTo>
                <a:lnTo>
                  <a:pt x="22941" y="257549"/>
                </a:lnTo>
                <a:lnTo>
                  <a:pt x="19476" y="256335"/>
                </a:lnTo>
                <a:lnTo>
                  <a:pt x="13087" y="252445"/>
                </a:lnTo>
                <a:lnTo>
                  <a:pt x="7072" y="245002"/>
                </a:lnTo>
                <a:lnTo>
                  <a:pt x="2176" y="236296"/>
                </a:lnTo>
                <a:lnTo>
                  <a:pt x="0" y="229252"/>
                </a:lnTo>
                <a:lnTo>
                  <a:pt x="372" y="225088"/>
                </a:lnTo>
                <a:lnTo>
                  <a:pt x="1573" y="220406"/>
                </a:lnTo>
                <a:lnTo>
                  <a:pt x="3326" y="215380"/>
                </a:lnTo>
                <a:lnTo>
                  <a:pt x="5447" y="210125"/>
                </a:lnTo>
                <a:lnTo>
                  <a:pt x="7813" y="204716"/>
                </a:lnTo>
                <a:lnTo>
                  <a:pt x="10343" y="199205"/>
                </a:lnTo>
                <a:lnTo>
                  <a:pt x="13935" y="194579"/>
                </a:lnTo>
                <a:lnTo>
                  <a:pt x="23007" y="186898"/>
                </a:lnTo>
                <a:lnTo>
                  <a:pt x="29044" y="183517"/>
                </a:lnTo>
                <a:lnTo>
                  <a:pt x="35928" y="180310"/>
                </a:lnTo>
                <a:lnTo>
                  <a:pt x="43374" y="177219"/>
                </a:lnTo>
                <a:lnTo>
                  <a:pt x="51196" y="174207"/>
                </a:lnTo>
                <a:lnTo>
                  <a:pt x="67507" y="168319"/>
                </a:lnTo>
                <a:lnTo>
                  <a:pt x="74904" y="166368"/>
                </a:lnTo>
                <a:lnTo>
                  <a:pt x="81740" y="165067"/>
                </a:lnTo>
                <a:lnTo>
                  <a:pt x="88203" y="164200"/>
                </a:lnTo>
                <a:lnTo>
                  <a:pt x="95370" y="163622"/>
                </a:lnTo>
                <a:lnTo>
                  <a:pt x="103004" y="163237"/>
                </a:lnTo>
                <a:lnTo>
                  <a:pt x="119108" y="162808"/>
                </a:lnTo>
                <a:lnTo>
                  <a:pt x="135790" y="162618"/>
                </a:lnTo>
                <a:lnTo>
                  <a:pt x="144239" y="164473"/>
                </a:lnTo>
                <a:lnTo>
                  <a:pt x="152728" y="167614"/>
                </a:lnTo>
                <a:lnTo>
                  <a:pt x="175790" y="178596"/>
                </a:lnTo>
                <a:lnTo>
                  <a:pt x="218852" y="199942"/>
                </a:lnTo>
                <a:lnTo>
                  <a:pt x="233905" y="208405"/>
                </a:lnTo>
                <a:lnTo>
                  <a:pt x="249653" y="217857"/>
                </a:lnTo>
                <a:lnTo>
                  <a:pt x="291504" y="244283"/>
                </a:lnTo>
                <a:lnTo>
                  <a:pt x="331245" y="270279"/>
                </a:lnTo>
                <a:lnTo>
                  <a:pt x="339312" y="275299"/>
                </a:lnTo>
                <a:lnTo>
                  <a:pt x="346595" y="279598"/>
                </a:lnTo>
                <a:lnTo>
                  <a:pt x="353355" y="283417"/>
                </a:lnTo>
                <a:lnTo>
                  <a:pt x="360720" y="287867"/>
                </a:lnTo>
                <a:lnTo>
                  <a:pt x="392594" y="3081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0"/>
          <p:cNvSpPr/>
          <p:nvPr/>
        </p:nvSpPr>
        <p:spPr>
          <a:xfrm>
            <a:off x="8602395" y="2897505"/>
            <a:ext cx="298718" cy="334328"/>
          </a:xfrm>
          <a:custGeom>
            <a:avLst/>
            <a:gdLst/>
            <a:ahLst/>
            <a:cxnLst/>
            <a:rect l="0" t="0" r="0" b="0"/>
            <a:pathLst>
              <a:path w="298718" h="334328">
                <a:moveTo>
                  <a:pt x="298717" y="0"/>
                </a:moveTo>
                <a:lnTo>
                  <a:pt x="294166" y="4551"/>
                </a:lnTo>
                <a:lnTo>
                  <a:pt x="291873" y="5891"/>
                </a:lnTo>
                <a:lnTo>
                  <a:pt x="284095" y="8730"/>
                </a:lnTo>
                <a:lnTo>
                  <a:pt x="278566" y="12770"/>
                </a:lnTo>
                <a:lnTo>
                  <a:pt x="273853" y="15181"/>
                </a:lnTo>
                <a:lnTo>
                  <a:pt x="267853" y="17740"/>
                </a:lnTo>
                <a:lnTo>
                  <a:pt x="260997" y="20399"/>
                </a:lnTo>
                <a:lnTo>
                  <a:pt x="250710" y="23125"/>
                </a:lnTo>
                <a:lnTo>
                  <a:pt x="238137" y="25894"/>
                </a:lnTo>
                <a:lnTo>
                  <a:pt x="224040" y="28692"/>
                </a:lnTo>
                <a:lnTo>
                  <a:pt x="212738" y="31510"/>
                </a:lnTo>
                <a:lnTo>
                  <a:pt x="203298" y="34342"/>
                </a:lnTo>
                <a:lnTo>
                  <a:pt x="195099" y="37182"/>
                </a:lnTo>
                <a:lnTo>
                  <a:pt x="184871" y="39075"/>
                </a:lnTo>
                <a:lnTo>
                  <a:pt x="173290" y="40337"/>
                </a:lnTo>
                <a:lnTo>
                  <a:pt x="160806" y="41179"/>
                </a:lnTo>
                <a:lnTo>
                  <a:pt x="139316" y="42114"/>
                </a:lnTo>
                <a:lnTo>
                  <a:pt x="129585" y="42364"/>
                </a:lnTo>
                <a:lnTo>
                  <a:pt x="123097" y="41577"/>
                </a:lnTo>
                <a:lnTo>
                  <a:pt x="118772" y="40100"/>
                </a:lnTo>
                <a:lnTo>
                  <a:pt x="110145" y="33471"/>
                </a:lnTo>
                <a:lnTo>
                  <a:pt x="101557" y="25475"/>
                </a:lnTo>
                <a:lnTo>
                  <a:pt x="98697" y="22698"/>
                </a:lnTo>
                <a:lnTo>
                  <a:pt x="96791" y="19894"/>
                </a:lnTo>
                <a:lnTo>
                  <a:pt x="94672" y="14239"/>
                </a:lnTo>
                <a:lnTo>
                  <a:pt x="93155" y="12350"/>
                </a:lnTo>
                <a:lnTo>
                  <a:pt x="91191" y="11091"/>
                </a:lnTo>
                <a:lnTo>
                  <a:pt x="86468" y="9691"/>
                </a:lnTo>
                <a:lnTo>
                  <a:pt x="81194" y="9070"/>
                </a:lnTo>
                <a:lnTo>
                  <a:pt x="79406" y="9856"/>
                </a:lnTo>
                <a:lnTo>
                  <a:pt x="78216" y="11333"/>
                </a:lnTo>
                <a:lnTo>
                  <a:pt x="77420" y="13270"/>
                </a:lnTo>
                <a:lnTo>
                  <a:pt x="75939" y="14562"/>
                </a:lnTo>
                <a:lnTo>
                  <a:pt x="73999" y="15423"/>
                </a:lnTo>
                <a:lnTo>
                  <a:pt x="71752" y="15997"/>
                </a:lnTo>
                <a:lnTo>
                  <a:pt x="64177" y="21714"/>
                </a:lnTo>
                <a:lnTo>
                  <a:pt x="55412" y="30606"/>
                </a:lnTo>
                <a:lnTo>
                  <a:pt x="48342" y="40907"/>
                </a:lnTo>
                <a:lnTo>
                  <a:pt x="44170" y="46321"/>
                </a:lnTo>
                <a:lnTo>
                  <a:pt x="39485" y="51836"/>
                </a:lnTo>
                <a:lnTo>
                  <a:pt x="34456" y="57417"/>
                </a:lnTo>
                <a:lnTo>
                  <a:pt x="28245" y="64948"/>
                </a:lnTo>
                <a:lnTo>
                  <a:pt x="13725" y="83476"/>
                </a:lnTo>
                <a:lnTo>
                  <a:pt x="8710" y="91845"/>
                </a:lnTo>
                <a:lnTo>
                  <a:pt x="5367" y="99330"/>
                </a:lnTo>
                <a:lnTo>
                  <a:pt x="3137" y="106225"/>
                </a:lnTo>
                <a:lnTo>
                  <a:pt x="662" y="116426"/>
                </a:lnTo>
                <a:lnTo>
                  <a:pt x="0" y="120480"/>
                </a:lnTo>
                <a:lnTo>
                  <a:pt x="513" y="123182"/>
                </a:lnTo>
                <a:lnTo>
                  <a:pt x="1806" y="124984"/>
                </a:lnTo>
                <a:lnTo>
                  <a:pt x="3622" y="126185"/>
                </a:lnTo>
                <a:lnTo>
                  <a:pt x="10719" y="127519"/>
                </a:lnTo>
                <a:lnTo>
                  <a:pt x="15278" y="127875"/>
                </a:lnTo>
                <a:lnTo>
                  <a:pt x="19270" y="127160"/>
                </a:lnTo>
                <a:lnTo>
                  <a:pt x="26246" y="123825"/>
                </a:lnTo>
                <a:lnTo>
                  <a:pt x="35062" y="121708"/>
                </a:lnTo>
                <a:lnTo>
                  <a:pt x="40079" y="121144"/>
                </a:lnTo>
                <a:lnTo>
                  <a:pt x="45329" y="120767"/>
                </a:lnTo>
                <a:lnTo>
                  <a:pt x="50734" y="120516"/>
                </a:lnTo>
                <a:lnTo>
                  <a:pt x="56243" y="120349"/>
                </a:lnTo>
                <a:lnTo>
                  <a:pt x="62772" y="119285"/>
                </a:lnTo>
                <a:lnTo>
                  <a:pt x="69984" y="117623"/>
                </a:lnTo>
                <a:lnTo>
                  <a:pt x="77648" y="115563"/>
                </a:lnTo>
                <a:lnTo>
                  <a:pt x="85615" y="114189"/>
                </a:lnTo>
                <a:lnTo>
                  <a:pt x="93784" y="113274"/>
                </a:lnTo>
                <a:lnTo>
                  <a:pt x="102087" y="112663"/>
                </a:lnTo>
                <a:lnTo>
                  <a:pt x="110481" y="113208"/>
                </a:lnTo>
                <a:lnTo>
                  <a:pt x="118934" y="114525"/>
                </a:lnTo>
                <a:lnTo>
                  <a:pt x="127426" y="116355"/>
                </a:lnTo>
                <a:lnTo>
                  <a:pt x="135946" y="117574"/>
                </a:lnTo>
                <a:lnTo>
                  <a:pt x="144483" y="118388"/>
                </a:lnTo>
                <a:lnTo>
                  <a:pt x="153031" y="118930"/>
                </a:lnTo>
                <a:lnTo>
                  <a:pt x="160636" y="120244"/>
                </a:lnTo>
                <a:lnTo>
                  <a:pt x="167611" y="122073"/>
                </a:lnTo>
                <a:lnTo>
                  <a:pt x="197043" y="131851"/>
                </a:lnTo>
                <a:lnTo>
                  <a:pt x="204265" y="134573"/>
                </a:lnTo>
                <a:lnTo>
                  <a:pt x="210984" y="137340"/>
                </a:lnTo>
                <a:lnTo>
                  <a:pt x="217368" y="140138"/>
                </a:lnTo>
                <a:lnTo>
                  <a:pt x="224482" y="143907"/>
                </a:lnTo>
                <a:lnTo>
                  <a:pt x="232082" y="148326"/>
                </a:lnTo>
                <a:lnTo>
                  <a:pt x="240006" y="153176"/>
                </a:lnTo>
                <a:lnTo>
                  <a:pt x="246242" y="157362"/>
                </a:lnTo>
                <a:lnTo>
                  <a:pt x="251351" y="161106"/>
                </a:lnTo>
                <a:lnTo>
                  <a:pt x="255709" y="164554"/>
                </a:lnTo>
                <a:lnTo>
                  <a:pt x="260521" y="170662"/>
                </a:lnTo>
                <a:lnTo>
                  <a:pt x="265632" y="178545"/>
                </a:lnTo>
                <a:lnTo>
                  <a:pt x="270945" y="187610"/>
                </a:lnTo>
                <a:lnTo>
                  <a:pt x="274487" y="194605"/>
                </a:lnTo>
                <a:lnTo>
                  <a:pt x="278424" y="204919"/>
                </a:lnTo>
                <a:lnTo>
                  <a:pt x="280173" y="215217"/>
                </a:lnTo>
                <a:lnTo>
                  <a:pt x="280640" y="220631"/>
                </a:lnTo>
                <a:lnTo>
                  <a:pt x="279998" y="226144"/>
                </a:lnTo>
                <a:lnTo>
                  <a:pt x="278618" y="231725"/>
                </a:lnTo>
                <a:lnTo>
                  <a:pt x="274544" y="242054"/>
                </a:lnTo>
                <a:lnTo>
                  <a:pt x="269559" y="249819"/>
                </a:lnTo>
                <a:lnTo>
                  <a:pt x="261628" y="258985"/>
                </a:lnTo>
                <a:lnTo>
                  <a:pt x="251753" y="269409"/>
                </a:lnTo>
                <a:lnTo>
                  <a:pt x="241015" y="280392"/>
                </a:lnTo>
                <a:lnTo>
                  <a:pt x="234531" y="285036"/>
                </a:lnTo>
                <a:lnTo>
                  <a:pt x="227352" y="289084"/>
                </a:lnTo>
                <a:lnTo>
                  <a:pt x="190745" y="306975"/>
                </a:lnTo>
                <a:lnTo>
                  <a:pt x="180064" y="311330"/>
                </a:lnTo>
                <a:lnTo>
                  <a:pt x="169133" y="315186"/>
                </a:lnTo>
                <a:lnTo>
                  <a:pt x="158035" y="318709"/>
                </a:lnTo>
                <a:lnTo>
                  <a:pt x="147778" y="321057"/>
                </a:lnTo>
                <a:lnTo>
                  <a:pt x="138084" y="322623"/>
                </a:lnTo>
                <a:lnTo>
                  <a:pt x="92977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41"/>
          <p:cNvSpPr/>
          <p:nvPr/>
        </p:nvSpPr>
        <p:spPr>
          <a:xfrm>
            <a:off x="4565087" y="4551997"/>
            <a:ext cx="392124" cy="461594"/>
          </a:xfrm>
          <a:custGeom>
            <a:avLst/>
            <a:gdLst/>
            <a:ahLst/>
            <a:cxnLst/>
            <a:rect l="0" t="0" r="0" b="0"/>
            <a:pathLst>
              <a:path w="392124" h="461594">
                <a:moveTo>
                  <a:pt x="366958" y="0"/>
                </a:moveTo>
                <a:lnTo>
                  <a:pt x="357856" y="4551"/>
                </a:lnTo>
                <a:lnTo>
                  <a:pt x="347645" y="11932"/>
                </a:lnTo>
                <a:lnTo>
                  <a:pt x="342653" y="13669"/>
                </a:lnTo>
                <a:lnTo>
                  <a:pt x="336466" y="14828"/>
                </a:lnTo>
                <a:lnTo>
                  <a:pt x="329485" y="15600"/>
                </a:lnTo>
                <a:lnTo>
                  <a:pt x="321974" y="17068"/>
                </a:lnTo>
                <a:lnTo>
                  <a:pt x="314108" y="18999"/>
                </a:lnTo>
                <a:lnTo>
                  <a:pt x="306007" y="21238"/>
                </a:lnTo>
                <a:lnTo>
                  <a:pt x="297749" y="22731"/>
                </a:lnTo>
                <a:lnTo>
                  <a:pt x="289386" y="23727"/>
                </a:lnTo>
                <a:lnTo>
                  <a:pt x="280953" y="24390"/>
                </a:lnTo>
                <a:lnTo>
                  <a:pt x="271522" y="25785"/>
                </a:lnTo>
                <a:lnTo>
                  <a:pt x="261423" y="27668"/>
                </a:lnTo>
                <a:lnTo>
                  <a:pt x="250881" y="29875"/>
                </a:lnTo>
                <a:lnTo>
                  <a:pt x="240044" y="31347"/>
                </a:lnTo>
                <a:lnTo>
                  <a:pt x="229009" y="32328"/>
                </a:lnTo>
                <a:lnTo>
                  <a:pt x="217841" y="32982"/>
                </a:lnTo>
                <a:lnTo>
                  <a:pt x="197814" y="33709"/>
                </a:lnTo>
                <a:lnTo>
                  <a:pt x="188473" y="33902"/>
                </a:lnTo>
                <a:lnTo>
                  <a:pt x="176530" y="34985"/>
                </a:lnTo>
                <a:lnTo>
                  <a:pt x="162854" y="36658"/>
                </a:lnTo>
                <a:lnTo>
                  <a:pt x="148021" y="38726"/>
                </a:lnTo>
                <a:lnTo>
                  <a:pt x="129559" y="39152"/>
                </a:lnTo>
                <a:lnTo>
                  <a:pt x="108680" y="38484"/>
                </a:lnTo>
                <a:lnTo>
                  <a:pt x="58655" y="35533"/>
                </a:lnTo>
                <a:lnTo>
                  <a:pt x="49980" y="35118"/>
                </a:lnTo>
                <a:lnTo>
                  <a:pt x="44197" y="37700"/>
                </a:lnTo>
                <a:lnTo>
                  <a:pt x="40341" y="42278"/>
                </a:lnTo>
                <a:lnTo>
                  <a:pt x="36058" y="53081"/>
                </a:lnTo>
                <a:lnTo>
                  <a:pt x="32693" y="65469"/>
                </a:lnTo>
                <a:lnTo>
                  <a:pt x="27039" y="79829"/>
                </a:lnTo>
                <a:lnTo>
                  <a:pt x="23989" y="93398"/>
                </a:lnTo>
                <a:lnTo>
                  <a:pt x="12242" y="141404"/>
                </a:lnTo>
                <a:lnTo>
                  <a:pt x="9513" y="149514"/>
                </a:lnTo>
                <a:lnTo>
                  <a:pt x="3941" y="161066"/>
                </a:lnTo>
                <a:lnTo>
                  <a:pt x="2074" y="168337"/>
                </a:lnTo>
                <a:lnTo>
                  <a:pt x="830" y="176995"/>
                </a:lnTo>
                <a:lnTo>
                  <a:pt x="0" y="186576"/>
                </a:lnTo>
                <a:lnTo>
                  <a:pt x="399" y="192964"/>
                </a:lnTo>
                <a:lnTo>
                  <a:pt x="1617" y="197223"/>
                </a:lnTo>
                <a:lnTo>
                  <a:pt x="3382" y="200062"/>
                </a:lnTo>
                <a:lnTo>
                  <a:pt x="5512" y="201955"/>
                </a:lnTo>
                <a:lnTo>
                  <a:pt x="7884" y="203217"/>
                </a:lnTo>
                <a:lnTo>
                  <a:pt x="13983" y="205242"/>
                </a:lnTo>
                <a:lnTo>
                  <a:pt x="24978" y="197899"/>
                </a:lnTo>
                <a:lnTo>
                  <a:pt x="33243" y="191940"/>
                </a:lnTo>
                <a:lnTo>
                  <a:pt x="42564" y="187015"/>
                </a:lnTo>
                <a:lnTo>
                  <a:pt x="52588" y="182779"/>
                </a:lnTo>
                <a:lnTo>
                  <a:pt x="63080" y="179003"/>
                </a:lnTo>
                <a:lnTo>
                  <a:pt x="71980" y="175533"/>
                </a:lnTo>
                <a:lnTo>
                  <a:pt x="79819" y="172267"/>
                </a:lnTo>
                <a:lnTo>
                  <a:pt x="86949" y="169137"/>
                </a:lnTo>
                <a:lnTo>
                  <a:pt x="93608" y="167051"/>
                </a:lnTo>
                <a:lnTo>
                  <a:pt x="99952" y="165660"/>
                </a:lnTo>
                <a:lnTo>
                  <a:pt x="112081" y="164114"/>
                </a:lnTo>
                <a:lnTo>
                  <a:pt x="123822" y="163427"/>
                </a:lnTo>
                <a:lnTo>
                  <a:pt x="137930" y="163122"/>
                </a:lnTo>
                <a:lnTo>
                  <a:pt x="188268" y="162892"/>
                </a:lnTo>
                <a:lnTo>
                  <a:pt x="195444" y="163840"/>
                </a:lnTo>
                <a:lnTo>
                  <a:pt x="202133" y="165424"/>
                </a:lnTo>
                <a:lnTo>
                  <a:pt x="239243" y="177501"/>
                </a:lnTo>
                <a:lnTo>
                  <a:pt x="255903" y="183029"/>
                </a:lnTo>
                <a:lnTo>
                  <a:pt x="266251" y="188695"/>
                </a:lnTo>
                <a:lnTo>
                  <a:pt x="277913" y="196281"/>
                </a:lnTo>
                <a:lnTo>
                  <a:pt x="290449" y="205149"/>
                </a:lnTo>
                <a:lnTo>
                  <a:pt x="301664" y="212014"/>
                </a:lnTo>
                <a:lnTo>
                  <a:pt x="311999" y="217542"/>
                </a:lnTo>
                <a:lnTo>
                  <a:pt x="321746" y="222181"/>
                </a:lnTo>
                <a:lnTo>
                  <a:pt x="330149" y="228131"/>
                </a:lnTo>
                <a:lnTo>
                  <a:pt x="337656" y="234955"/>
                </a:lnTo>
                <a:lnTo>
                  <a:pt x="351077" y="249204"/>
                </a:lnTo>
                <a:lnTo>
                  <a:pt x="363392" y="261888"/>
                </a:lnTo>
                <a:lnTo>
                  <a:pt x="368390" y="268890"/>
                </a:lnTo>
                <a:lnTo>
                  <a:pt x="372675" y="276414"/>
                </a:lnTo>
                <a:lnTo>
                  <a:pt x="386396" y="304473"/>
                </a:lnTo>
                <a:lnTo>
                  <a:pt x="388489" y="311567"/>
                </a:lnTo>
                <a:lnTo>
                  <a:pt x="389884" y="319154"/>
                </a:lnTo>
                <a:lnTo>
                  <a:pt x="390815" y="327069"/>
                </a:lnTo>
                <a:lnTo>
                  <a:pt x="391848" y="340944"/>
                </a:lnTo>
                <a:lnTo>
                  <a:pt x="392123" y="347311"/>
                </a:lnTo>
                <a:lnTo>
                  <a:pt x="391355" y="354413"/>
                </a:lnTo>
                <a:lnTo>
                  <a:pt x="389890" y="362006"/>
                </a:lnTo>
                <a:lnTo>
                  <a:pt x="387961" y="369925"/>
                </a:lnTo>
                <a:lnTo>
                  <a:pt x="384770" y="379014"/>
                </a:lnTo>
                <a:lnTo>
                  <a:pt x="380738" y="388883"/>
                </a:lnTo>
                <a:lnTo>
                  <a:pt x="376144" y="399273"/>
                </a:lnTo>
                <a:lnTo>
                  <a:pt x="368501" y="413358"/>
                </a:lnTo>
                <a:lnTo>
                  <a:pt x="360976" y="423745"/>
                </a:lnTo>
                <a:lnTo>
                  <a:pt x="351282" y="434711"/>
                </a:lnTo>
                <a:lnTo>
                  <a:pt x="343163" y="440855"/>
                </a:lnTo>
                <a:lnTo>
                  <a:pt x="335427" y="444539"/>
                </a:lnTo>
                <a:lnTo>
                  <a:pt x="325639" y="449350"/>
                </a:lnTo>
                <a:lnTo>
                  <a:pt x="314939" y="452123"/>
                </a:lnTo>
                <a:lnTo>
                  <a:pt x="303833" y="454309"/>
                </a:lnTo>
                <a:lnTo>
                  <a:pt x="292547" y="458455"/>
                </a:lnTo>
                <a:lnTo>
                  <a:pt x="285918" y="459942"/>
                </a:lnTo>
                <a:lnTo>
                  <a:pt x="278642" y="460933"/>
                </a:lnTo>
                <a:lnTo>
                  <a:pt x="270933" y="461593"/>
                </a:lnTo>
                <a:lnTo>
                  <a:pt x="261984" y="461082"/>
                </a:lnTo>
                <a:lnTo>
                  <a:pt x="252207" y="459788"/>
                </a:lnTo>
                <a:lnTo>
                  <a:pt x="221225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42"/>
          <p:cNvSpPr/>
          <p:nvPr/>
        </p:nvSpPr>
        <p:spPr>
          <a:xfrm>
            <a:off x="3989070" y="4612004"/>
            <a:ext cx="265748" cy="240032"/>
          </a:xfrm>
          <a:custGeom>
            <a:avLst/>
            <a:gdLst/>
            <a:ahLst/>
            <a:cxnLst/>
            <a:rect l="0" t="0" r="0" b="0"/>
            <a:pathLst>
              <a:path w="265748" h="240032">
                <a:moveTo>
                  <a:pt x="265747" y="0"/>
                </a:moveTo>
                <a:lnTo>
                  <a:pt x="234503" y="31245"/>
                </a:lnTo>
                <a:lnTo>
                  <a:pt x="227772" y="37023"/>
                </a:lnTo>
                <a:lnTo>
                  <a:pt x="220428" y="42779"/>
                </a:lnTo>
                <a:lnTo>
                  <a:pt x="212675" y="48522"/>
                </a:lnTo>
                <a:lnTo>
                  <a:pt x="195123" y="64733"/>
                </a:lnTo>
                <a:lnTo>
                  <a:pt x="79823" y="177705"/>
                </a:lnTo>
                <a:lnTo>
                  <a:pt x="63693" y="192766"/>
                </a:lnTo>
                <a:lnTo>
                  <a:pt x="49129" y="205663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43"/>
          <p:cNvSpPr/>
          <p:nvPr/>
        </p:nvSpPr>
        <p:spPr>
          <a:xfrm>
            <a:off x="3929062" y="4594860"/>
            <a:ext cx="257176" cy="308611"/>
          </a:xfrm>
          <a:custGeom>
            <a:avLst/>
            <a:gdLst/>
            <a:ahLst/>
            <a:cxnLst/>
            <a:rect l="0" t="0" r="0" b="0"/>
            <a:pathLst>
              <a:path w="257176" h="308611">
                <a:moveTo>
                  <a:pt x="0" y="0"/>
                </a:moveTo>
                <a:lnTo>
                  <a:pt x="0" y="9102"/>
                </a:lnTo>
                <a:lnTo>
                  <a:pt x="2540" y="18650"/>
                </a:lnTo>
                <a:lnTo>
                  <a:pt x="6844" y="28291"/>
                </a:lnTo>
                <a:lnTo>
                  <a:pt x="14622" y="40027"/>
                </a:lnTo>
                <a:lnTo>
                  <a:pt x="17368" y="44782"/>
                </a:lnTo>
                <a:lnTo>
                  <a:pt x="20151" y="49856"/>
                </a:lnTo>
                <a:lnTo>
                  <a:pt x="23911" y="56097"/>
                </a:lnTo>
                <a:lnTo>
                  <a:pt x="33170" y="70652"/>
                </a:lnTo>
                <a:lnTo>
                  <a:pt x="38306" y="77581"/>
                </a:lnTo>
                <a:lnTo>
                  <a:pt x="43635" y="84106"/>
                </a:lnTo>
                <a:lnTo>
                  <a:pt x="49092" y="90360"/>
                </a:lnTo>
                <a:lnTo>
                  <a:pt x="56541" y="98340"/>
                </a:lnTo>
                <a:lnTo>
                  <a:pt x="74977" y="117367"/>
                </a:lnTo>
                <a:lnTo>
                  <a:pt x="83322" y="126822"/>
                </a:lnTo>
                <a:lnTo>
                  <a:pt x="90791" y="135983"/>
                </a:lnTo>
                <a:lnTo>
                  <a:pt x="121015" y="175768"/>
                </a:lnTo>
                <a:lnTo>
                  <a:pt x="128302" y="184806"/>
                </a:lnTo>
                <a:lnTo>
                  <a:pt x="135065" y="192736"/>
                </a:lnTo>
                <a:lnTo>
                  <a:pt x="141478" y="199928"/>
                </a:lnTo>
                <a:lnTo>
                  <a:pt x="158764" y="218079"/>
                </a:lnTo>
                <a:lnTo>
                  <a:pt x="168708" y="228253"/>
                </a:lnTo>
                <a:lnTo>
                  <a:pt x="177242" y="235989"/>
                </a:lnTo>
                <a:lnTo>
                  <a:pt x="184836" y="242099"/>
                </a:lnTo>
                <a:lnTo>
                  <a:pt x="191804" y="247124"/>
                </a:lnTo>
                <a:lnTo>
                  <a:pt x="197402" y="252379"/>
                </a:lnTo>
                <a:lnTo>
                  <a:pt x="202086" y="257788"/>
                </a:lnTo>
                <a:lnTo>
                  <a:pt x="206162" y="263298"/>
                </a:lnTo>
                <a:lnTo>
                  <a:pt x="213230" y="271961"/>
                </a:lnTo>
                <a:lnTo>
                  <a:pt x="220499" y="279939"/>
                </a:lnTo>
                <a:lnTo>
                  <a:pt x="230080" y="289835"/>
                </a:lnTo>
                <a:lnTo>
                  <a:pt x="235302" y="294188"/>
                </a:lnTo>
                <a:lnTo>
                  <a:pt x="240688" y="298042"/>
                </a:lnTo>
                <a:lnTo>
                  <a:pt x="257175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44"/>
          <p:cNvSpPr/>
          <p:nvPr/>
        </p:nvSpPr>
        <p:spPr>
          <a:xfrm>
            <a:off x="3731895" y="4459286"/>
            <a:ext cx="1611017" cy="777756"/>
          </a:xfrm>
          <a:custGeom>
            <a:avLst/>
            <a:gdLst/>
            <a:ahLst/>
            <a:cxnLst/>
            <a:rect l="0" t="0" r="0" b="0"/>
            <a:pathLst>
              <a:path w="1611017" h="777756">
                <a:moveTo>
                  <a:pt x="0" y="58421"/>
                </a:moveTo>
                <a:lnTo>
                  <a:pt x="31244" y="39108"/>
                </a:lnTo>
                <a:lnTo>
                  <a:pt x="47858" y="35550"/>
                </a:lnTo>
                <a:lnTo>
                  <a:pt x="94120" y="28715"/>
                </a:lnTo>
                <a:lnTo>
                  <a:pt x="144198" y="20938"/>
                </a:lnTo>
                <a:lnTo>
                  <a:pt x="181880" y="17950"/>
                </a:lnTo>
                <a:lnTo>
                  <a:pt x="221805" y="15669"/>
                </a:lnTo>
                <a:lnTo>
                  <a:pt x="296648" y="9030"/>
                </a:lnTo>
                <a:lnTo>
                  <a:pt x="377588" y="3767"/>
                </a:lnTo>
                <a:lnTo>
                  <a:pt x="450391" y="793"/>
                </a:lnTo>
                <a:lnTo>
                  <a:pt x="483141" y="0"/>
                </a:lnTo>
                <a:lnTo>
                  <a:pt x="514498" y="424"/>
                </a:lnTo>
                <a:lnTo>
                  <a:pt x="544929" y="1659"/>
                </a:lnTo>
                <a:lnTo>
                  <a:pt x="574741" y="3435"/>
                </a:lnTo>
                <a:lnTo>
                  <a:pt x="635805" y="5408"/>
                </a:lnTo>
                <a:lnTo>
                  <a:pt x="666758" y="5934"/>
                </a:lnTo>
                <a:lnTo>
                  <a:pt x="697870" y="7237"/>
                </a:lnTo>
                <a:lnTo>
                  <a:pt x="1021982" y="28391"/>
                </a:lnTo>
                <a:lnTo>
                  <a:pt x="1311554" y="51197"/>
                </a:lnTo>
                <a:lnTo>
                  <a:pt x="1344904" y="54558"/>
                </a:lnTo>
                <a:lnTo>
                  <a:pt x="1394660" y="60831"/>
                </a:lnTo>
                <a:lnTo>
                  <a:pt x="1432649" y="66795"/>
                </a:lnTo>
                <a:lnTo>
                  <a:pt x="1463503" y="73572"/>
                </a:lnTo>
                <a:lnTo>
                  <a:pt x="1511673" y="95987"/>
                </a:lnTo>
                <a:lnTo>
                  <a:pt x="1544866" y="116859"/>
                </a:lnTo>
                <a:lnTo>
                  <a:pt x="1559097" y="129161"/>
                </a:lnTo>
                <a:lnTo>
                  <a:pt x="1572464" y="146797"/>
                </a:lnTo>
                <a:lnTo>
                  <a:pt x="1583409" y="167897"/>
                </a:lnTo>
                <a:lnTo>
                  <a:pt x="1588053" y="179983"/>
                </a:lnTo>
                <a:lnTo>
                  <a:pt x="1593055" y="193755"/>
                </a:lnTo>
                <a:lnTo>
                  <a:pt x="1597341" y="206746"/>
                </a:lnTo>
                <a:lnTo>
                  <a:pt x="1601151" y="219217"/>
                </a:lnTo>
                <a:lnTo>
                  <a:pt x="1604644" y="231341"/>
                </a:lnTo>
                <a:lnTo>
                  <a:pt x="1606973" y="246091"/>
                </a:lnTo>
                <a:lnTo>
                  <a:pt x="1608525" y="262592"/>
                </a:lnTo>
                <a:lnTo>
                  <a:pt x="1609560" y="280260"/>
                </a:lnTo>
                <a:lnTo>
                  <a:pt x="1610710" y="310051"/>
                </a:lnTo>
                <a:lnTo>
                  <a:pt x="1611016" y="323330"/>
                </a:lnTo>
                <a:lnTo>
                  <a:pt x="1610268" y="336944"/>
                </a:lnTo>
                <a:lnTo>
                  <a:pt x="1608817" y="350783"/>
                </a:lnTo>
                <a:lnTo>
                  <a:pt x="1599644" y="420866"/>
                </a:lnTo>
                <a:lnTo>
                  <a:pt x="1597924" y="438163"/>
                </a:lnTo>
                <a:lnTo>
                  <a:pt x="1596778" y="453505"/>
                </a:lnTo>
                <a:lnTo>
                  <a:pt x="1596013" y="467543"/>
                </a:lnTo>
                <a:lnTo>
                  <a:pt x="1594551" y="480712"/>
                </a:lnTo>
                <a:lnTo>
                  <a:pt x="1592624" y="493301"/>
                </a:lnTo>
                <a:lnTo>
                  <a:pt x="1588895" y="517448"/>
                </a:lnTo>
                <a:lnTo>
                  <a:pt x="1587238" y="540881"/>
                </a:lnTo>
                <a:lnTo>
                  <a:pt x="1584891" y="558179"/>
                </a:lnTo>
                <a:lnTo>
                  <a:pt x="1574391" y="621364"/>
                </a:lnTo>
                <a:lnTo>
                  <a:pt x="1572516" y="636599"/>
                </a:lnTo>
                <a:lnTo>
                  <a:pt x="1569481" y="660194"/>
                </a:lnTo>
                <a:lnTo>
                  <a:pt x="1564957" y="677031"/>
                </a:lnTo>
                <a:lnTo>
                  <a:pt x="1557232" y="695944"/>
                </a:lnTo>
                <a:lnTo>
                  <a:pt x="1547448" y="715145"/>
                </a:lnTo>
                <a:lnTo>
                  <a:pt x="1536749" y="730028"/>
                </a:lnTo>
                <a:lnTo>
                  <a:pt x="1523104" y="740453"/>
                </a:lnTo>
                <a:lnTo>
                  <a:pt x="1491061" y="754907"/>
                </a:lnTo>
                <a:lnTo>
                  <a:pt x="1445609" y="761995"/>
                </a:lnTo>
                <a:lnTo>
                  <a:pt x="1405445" y="769901"/>
                </a:lnTo>
                <a:lnTo>
                  <a:pt x="1369180" y="774684"/>
                </a:lnTo>
                <a:lnTo>
                  <a:pt x="1329566" y="776811"/>
                </a:lnTo>
                <a:lnTo>
                  <a:pt x="1270686" y="777755"/>
                </a:lnTo>
                <a:lnTo>
                  <a:pt x="1180381" y="775635"/>
                </a:lnTo>
                <a:lnTo>
                  <a:pt x="1047290" y="771626"/>
                </a:lnTo>
                <a:lnTo>
                  <a:pt x="759857" y="765486"/>
                </a:lnTo>
                <a:lnTo>
                  <a:pt x="704691" y="763161"/>
                </a:lnTo>
                <a:lnTo>
                  <a:pt x="590644" y="756289"/>
                </a:lnTo>
                <a:lnTo>
                  <a:pt x="534288" y="754347"/>
                </a:lnTo>
                <a:lnTo>
                  <a:pt x="464271" y="753254"/>
                </a:lnTo>
                <a:lnTo>
                  <a:pt x="424465" y="750458"/>
                </a:lnTo>
                <a:lnTo>
                  <a:pt x="387724" y="746993"/>
                </a:lnTo>
                <a:lnTo>
                  <a:pt x="352344" y="745453"/>
                </a:lnTo>
                <a:lnTo>
                  <a:pt x="302330" y="737149"/>
                </a:lnTo>
                <a:lnTo>
                  <a:pt x="208944" y="717635"/>
                </a:lnTo>
                <a:lnTo>
                  <a:pt x="164355" y="703112"/>
                </a:lnTo>
                <a:lnTo>
                  <a:pt x="116109" y="681138"/>
                </a:lnTo>
                <a:lnTo>
                  <a:pt x="96371" y="669829"/>
                </a:lnTo>
                <a:lnTo>
                  <a:pt x="80614" y="655913"/>
                </a:lnTo>
                <a:lnTo>
                  <a:pt x="61032" y="632013"/>
                </a:lnTo>
                <a:lnTo>
                  <a:pt x="49033" y="612436"/>
                </a:lnTo>
                <a:lnTo>
                  <a:pt x="43166" y="599214"/>
                </a:lnTo>
                <a:lnTo>
                  <a:pt x="37349" y="584685"/>
                </a:lnTo>
                <a:lnTo>
                  <a:pt x="31567" y="568331"/>
                </a:lnTo>
                <a:lnTo>
                  <a:pt x="20062" y="532380"/>
                </a:lnTo>
                <a:lnTo>
                  <a:pt x="16232" y="516316"/>
                </a:lnTo>
                <a:lnTo>
                  <a:pt x="13679" y="501798"/>
                </a:lnTo>
                <a:lnTo>
                  <a:pt x="11977" y="488308"/>
                </a:lnTo>
                <a:lnTo>
                  <a:pt x="10842" y="472647"/>
                </a:lnTo>
                <a:lnTo>
                  <a:pt x="10085" y="455539"/>
                </a:lnTo>
                <a:lnTo>
                  <a:pt x="9581" y="437467"/>
                </a:lnTo>
                <a:lnTo>
                  <a:pt x="10197" y="417798"/>
                </a:lnTo>
                <a:lnTo>
                  <a:pt x="11560" y="397066"/>
                </a:lnTo>
                <a:lnTo>
                  <a:pt x="13422" y="375624"/>
                </a:lnTo>
                <a:lnTo>
                  <a:pt x="14663" y="357520"/>
                </a:lnTo>
                <a:lnTo>
                  <a:pt x="17362" y="306216"/>
                </a:lnTo>
                <a:lnTo>
                  <a:pt x="21368" y="252372"/>
                </a:lnTo>
                <a:lnTo>
                  <a:pt x="23771" y="230584"/>
                </a:lnTo>
                <a:lnTo>
                  <a:pt x="26324" y="213202"/>
                </a:lnTo>
                <a:lnTo>
                  <a:pt x="28979" y="198756"/>
                </a:lnTo>
                <a:lnTo>
                  <a:pt x="30749" y="179600"/>
                </a:lnTo>
                <a:lnTo>
                  <a:pt x="31930" y="157305"/>
                </a:lnTo>
                <a:lnTo>
                  <a:pt x="33979" y="85977"/>
                </a:lnTo>
                <a:lnTo>
                  <a:pt x="34289" y="498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45"/>
          <p:cNvSpPr/>
          <p:nvPr/>
        </p:nvSpPr>
        <p:spPr>
          <a:xfrm>
            <a:off x="4357687" y="4723458"/>
            <a:ext cx="171451" cy="42853"/>
          </a:xfrm>
          <a:custGeom>
            <a:avLst/>
            <a:gdLst/>
            <a:ahLst/>
            <a:cxnLst/>
            <a:rect l="0" t="0" r="0" b="0"/>
            <a:pathLst>
              <a:path w="171451" h="42853">
                <a:moveTo>
                  <a:pt x="0" y="42852"/>
                </a:moveTo>
                <a:lnTo>
                  <a:pt x="0" y="20709"/>
                </a:lnTo>
                <a:lnTo>
                  <a:pt x="953" y="18565"/>
                </a:lnTo>
                <a:lnTo>
                  <a:pt x="2540" y="16183"/>
                </a:lnTo>
                <a:lnTo>
                  <a:pt x="4551" y="13643"/>
                </a:lnTo>
                <a:lnTo>
                  <a:pt x="6844" y="11949"/>
                </a:lnTo>
                <a:lnTo>
                  <a:pt x="9325" y="10820"/>
                </a:lnTo>
                <a:lnTo>
                  <a:pt x="11931" y="10067"/>
                </a:lnTo>
                <a:lnTo>
                  <a:pt x="15574" y="8613"/>
                </a:lnTo>
                <a:lnTo>
                  <a:pt x="19908" y="6690"/>
                </a:lnTo>
                <a:lnTo>
                  <a:pt x="24702" y="4457"/>
                </a:lnTo>
                <a:lnTo>
                  <a:pt x="28851" y="2968"/>
                </a:lnTo>
                <a:lnTo>
                  <a:pt x="32569" y="1975"/>
                </a:lnTo>
                <a:lnTo>
                  <a:pt x="36000" y="1313"/>
                </a:lnTo>
                <a:lnTo>
                  <a:pt x="39240" y="872"/>
                </a:lnTo>
                <a:lnTo>
                  <a:pt x="42352" y="577"/>
                </a:lnTo>
                <a:lnTo>
                  <a:pt x="45380" y="381"/>
                </a:lnTo>
                <a:lnTo>
                  <a:pt x="58904" y="163"/>
                </a:lnTo>
                <a:lnTo>
                  <a:pt x="127331" y="0"/>
                </a:lnTo>
                <a:lnTo>
                  <a:pt x="135370" y="949"/>
                </a:lnTo>
                <a:lnTo>
                  <a:pt x="171450" y="85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46"/>
          <p:cNvSpPr/>
          <p:nvPr/>
        </p:nvSpPr>
        <p:spPr>
          <a:xfrm>
            <a:off x="4297679" y="4843462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0"/>
                </a:moveTo>
                <a:lnTo>
                  <a:pt x="86964" y="0"/>
                </a:lnTo>
                <a:lnTo>
                  <a:pt x="107506" y="953"/>
                </a:lnTo>
                <a:lnTo>
                  <a:pt x="125011" y="2540"/>
                </a:lnTo>
                <a:lnTo>
                  <a:pt x="140491" y="4551"/>
                </a:lnTo>
                <a:lnTo>
                  <a:pt x="155573" y="6844"/>
                </a:lnTo>
                <a:lnTo>
                  <a:pt x="21431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47"/>
          <p:cNvSpPr/>
          <p:nvPr/>
        </p:nvSpPr>
        <p:spPr>
          <a:xfrm>
            <a:off x="3929062" y="4714875"/>
            <a:ext cx="197168" cy="300038"/>
          </a:xfrm>
          <a:custGeom>
            <a:avLst/>
            <a:gdLst/>
            <a:ahLst/>
            <a:cxnLst/>
            <a:rect l="0" t="0" r="0" b="0"/>
            <a:pathLst>
              <a:path w="197168" h="300038">
                <a:moveTo>
                  <a:pt x="197167" y="0"/>
                </a:moveTo>
                <a:lnTo>
                  <a:pt x="192617" y="9102"/>
                </a:lnTo>
                <a:lnTo>
                  <a:pt x="187842" y="16110"/>
                </a:lnTo>
                <a:lnTo>
                  <a:pt x="185236" y="19312"/>
                </a:lnTo>
                <a:lnTo>
                  <a:pt x="183498" y="24305"/>
                </a:lnTo>
                <a:lnTo>
                  <a:pt x="182340" y="30490"/>
                </a:lnTo>
                <a:lnTo>
                  <a:pt x="181567" y="37472"/>
                </a:lnTo>
                <a:lnTo>
                  <a:pt x="180100" y="44031"/>
                </a:lnTo>
                <a:lnTo>
                  <a:pt x="178169" y="50309"/>
                </a:lnTo>
                <a:lnTo>
                  <a:pt x="175929" y="56400"/>
                </a:lnTo>
                <a:lnTo>
                  <a:pt x="174437" y="63317"/>
                </a:lnTo>
                <a:lnTo>
                  <a:pt x="173441" y="70786"/>
                </a:lnTo>
                <a:lnTo>
                  <a:pt x="172777" y="78623"/>
                </a:lnTo>
                <a:lnTo>
                  <a:pt x="171383" y="85753"/>
                </a:lnTo>
                <a:lnTo>
                  <a:pt x="169500" y="92411"/>
                </a:lnTo>
                <a:lnTo>
                  <a:pt x="167293" y="98754"/>
                </a:lnTo>
                <a:lnTo>
                  <a:pt x="160106" y="111556"/>
                </a:lnTo>
                <a:lnTo>
                  <a:pt x="149600" y="128663"/>
                </a:lnTo>
                <a:lnTo>
                  <a:pt x="136880" y="148641"/>
                </a:lnTo>
                <a:lnTo>
                  <a:pt x="125544" y="164816"/>
                </a:lnTo>
                <a:lnTo>
                  <a:pt x="115129" y="178457"/>
                </a:lnTo>
                <a:lnTo>
                  <a:pt x="105327" y="190408"/>
                </a:lnTo>
                <a:lnTo>
                  <a:pt x="95936" y="201234"/>
                </a:lnTo>
                <a:lnTo>
                  <a:pt x="86817" y="211308"/>
                </a:lnTo>
                <a:lnTo>
                  <a:pt x="65412" y="234060"/>
                </a:lnTo>
                <a:lnTo>
                  <a:pt x="46431" y="253531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48"/>
          <p:cNvSpPr/>
          <p:nvPr/>
        </p:nvSpPr>
        <p:spPr>
          <a:xfrm>
            <a:off x="306862" y="2777489"/>
            <a:ext cx="338933" cy="205624"/>
          </a:xfrm>
          <a:custGeom>
            <a:avLst/>
            <a:gdLst/>
            <a:ahLst/>
            <a:cxnLst/>
            <a:rect l="0" t="0" r="0" b="0"/>
            <a:pathLst>
              <a:path w="338933" h="205624">
                <a:moveTo>
                  <a:pt x="73185" y="0"/>
                </a:moveTo>
                <a:lnTo>
                  <a:pt x="68634" y="0"/>
                </a:lnTo>
                <a:lnTo>
                  <a:pt x="68246" y="953"/>
                </a:lnTo>
                <a:lnTo>
                  <a:pt x="68940" y="2541"/>
                </a:lnTo>
                <a:lnTo>
                  <a:pt x="72346" y="7381"/>
                </a:lnTo>
                <a:lnTo>
                  <a:pt x="72812" y="10584"/>
                </a:lnTo>
                <a:lnTo>
                  <a:pt x="73019" y="15182"/>
                </a:lnTo>
                <a:lnTo>
                  <a:pt x="73111" y="20400"/>
                </a:lnTo>
                <a:lnTo>
                  <a:pt x="72183" y="25030"/>
                </a:lnTo>
                <a:lnTo>
                  <a:pt x="70612" y="30975"/>
                </a:lnTo>
                <a:lnTo>
                  <a:pt x="68612" y="37795"/>
                </a:lnTo>
                <a:lnTo>
                  <a:pt x="67279" y="43295"/>
                </a:lnTo>
                <a:lnTo>
                  <a:pt x="66390" y="47913"/>
                </a:lnTo>
                <a:lnTo>
                  <a:pt x="65798" y="51945"/>
                </a:lnTo>
                <a:lnTo>
                  <a:pt x="64450" y="55585"/>
                </a:lnTo>
                <a:lnTo>
                  <a:pt x="62599" y="58964"/>
                </a:lnTo>
                <a:lnTo>
                  <a:pt x="58003" y="65259"/>
                </a:lnTo>
                <a:lnTo>
                  <a:pt x="52785" y="71232"/>
                </a:lnTo>
                <a:lnTo>
                  <a:pt x="51012" y="75111"/>
                </a:lnTo>
                <a:lnTo>
                  <a:pt x="49831" y="79601"/>
                </a:lnTo>
                <a:lnTo>
                  <a:pt x="49043" y="84500"/>
                </a:lnTo>
                <a:lnTo>
                  <a:pt x="47565" y="88719"/>
                </a:lnTo>
                <a:lnTo>
                  <a:pt x="45628" y="92484"/>
                </a:lnTo>
                <a:lnTo>
                  <a:pt x="43383" y="95946"/>
                </a:lnTo>
                <a:lnTo>
                  <a:pt x="40935" y="100159"/>
                </a:lnTo>
                <a:lnTo>
                  <a:pt x="38350" y="104873"/>
                </a:lnTo>
                <a:lnTo>
                  <a:pt x="35674" y="109920"/>
                </a:lnTo>
                <a:lnTo>
                  <a:pt x="32938" y="114238"/>
                </a:lnTo>
                <a:lnTo>
                  <a:pt x="30161" y="118069"/>
                </a:lnTo>
                <a:lnTo>
                  <a:pt x="27357" y="121575"/>
                </a:lnTo>
                <a:lnTo>
                  <a:pt x="24536" y="125818"/>
                </a:lnTo>
                <a:lnTo>
                  <a:pt x="21702" y="130551"/>
                </a:lnTo>
                <a:lnTo>
                  <a:pt x="18861" y="135612"/>
                </a:lnTo>
                <a:lnTo>
                  <a:pt x="16014" y="139938"/>
                </a:lnTo>
                <a:lnTo>
                  <a:pt x="13163" y="143775"/>
                </a:lnTo>
                <a:lnTo>
                  <a:pt x="10310" y="147285"/>
                </a:lnTo>
                <a:lnTo>
                  <a:pt x="8409" y="151530"/>
                </a:lnTo>
                <a:lnTo>
                  <a:pt x="7141" y="156265"/>
                </a:lnTo>
                <a:lnTo>
                  <a:pt x="6295" y="161327"/>
                </a:lnTo>
                <a:lnTo>
                  <a:pt x="4779" y="165654"/>
                </a:lnTo>
                <a:lnTo>
                  <a:pt x="2816" y="169491"/>
                </a:lnTo>
                <a:lnTo>
                  <a:pt x="555" y="173002"/>
                </a:lnTo>
                <a:lnTo>
                  <a:pt x="0" y="176295"/>
                </a:lnTo>
                <a:lnTo>
                  <a:pt x="582" y="179443"/>
                </a:lnTo>
                <a:lnTo>
                  <a:pt x="2817" y="185480"/>
                </a:lnTo>
                <a:lnTo>
                  <a:pt x="3810" y="191339"/>
                </a:lnTo>
                <a:lnTo>
                  <a:pt x="4369" y="195441"/>
                </a:lnTo>
                <a:lnTo>
                  <a:pt x="9086" y="201207"/>
                </a:lnTo>
                <a:lnTo>
                  <a:pt x="11402" y="202718"/>
                </a:lnTo>
                <a:lnTo>
                  <a:pt x="16516" y="204397"/>
                </a:lnTo>
                <a:lnTo>
                  <a:pt x="24750" y="205343"/>
                </a:lnTo>
                <a:lnTo>
                  <a:pt x="32926" y="205564"/>
                </a:lnTo>
                <a:lnTo>
                  <a:pt x="37773" y="205623"/>
                </a:lnTo>
                <a:lnTo>
                  <a:pt x="48239" y="203148"/>
                </a:lnTo>
                <a:lnTo>
                  <a:pt x="53697" y="201155"/>
                </a:lnTo>
                <a:lnTo>
                  <a:pt x="62098" y="199826"/>
                </a:lnTo>
                <a:lnTo>
                  <a:pt x="72461" y="198940"/>
                </a:lnTo>
                <a:lnTo>
                  <a:pt x="84132" y="198349"/>
                </a:lnTo>
                <a:lnTo>
                  <a:pt x="159719" y="197518"/>
                </a:lnTo>
                <a:lnTo>
                  <a:pt x="219581" y="197272"/>
                </a:lnTo>
                <a:lnTo>
                  <a:pt x="235552" y="198190"/>
                </a:lnTo>
                <a:lnTo>
                  <a:pt x="250962" y="199754"/>
                </a:lnTo>
                <a:lnTo>
                  <a:pt x="276975" y="203080"/>
                </a:lnTo>
                <a:lnTo>
                  <a:pt x="285245" y="203967"/>
                </a:lnTo>
                <a:lnTo>
                  <a:pt x="291711" y="204558"/>
                </a:lnTo>
                <a:lnTo>
                  <a:pt x="297926" y="204000"/>
                </a:lnTo>
                <a:lnTo>
                  <a:pt x="303975" y="202675"/>
                </a:lnTo>
                <a:lnTo>
                  <a:pt x="309912" y="200840"/>
                </a:lnTo>
                <a:lnTo>
                  <a:pt x="319050" y="198800"/>
                </a:lnTo>
                <a:lnTo>
                  <a:pt x="329549" y="197652"/>
                </a:lnTo>
                <a:lnTo>
                  <a:pt x="332677" y="197490"/>
                </a:lnTo>
                <a:lnTo>
                  <a:pt x="334762" y="196431"/>
                </a:lnTo>
                <a:lnTo>
                  <a:pt x="336152" y="194772"/>
                </a:lnTo>
                <a:lnTo>
                  <a:pt x="338932" y="1885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49"/>
          <p:cNvSpPr/>
          <p:nvPr/>
        </p:nvSpPr>
        <p:spPr>
          <a:xfrm>
            <a:off x="542924" y="2768917"/>
            <a:ext cx="68581" cy="428626"/>
          </a:xfrm>
          <a:custGeom>
            <a:avLst/>
            <a:gdLst/>
            <a:ahLst/>
            <a:cxnLst/>
            <a:rect l="0" t="0" r="0" b="0"/>
            <a:pathLst>
              <a:path w="68581" h="428626">
                <a:moveTo>
                  <a:pt x="0" y="0"/>
                </a:moveTo>
                <a:lnTo>
                  <a:pt x="4551" y="13653"/>
                </a:lnTo>
                <a:lnTo>
                  <a:pt x="5892" y="20532"/>
                </a:lnTo>
                <a:lnTo>
                  <a:pt x="6786" y="27975"/>
                </a:lnTo>
                <a:lnTo>
                  <a:pt x="7381" y="35795"/>
                </a:lnTo>
                <a:lnTo>
                  <a:pt x="6826" y="46723"/>
                </a:lnTo>
                <a:lnTo>
                  <a:pt x="5503" y="59724"/>
                </a:lnTo>
                <a:lnTo>
                  <a:pt x="3669" y="74106"/>
                </a:lnTo>
                <a:lnTo>
                  <a:pt x="3399" y="85599"/>
                </a:lnTo>
                <a:lnTo>
                  <a:pt x="4171" y="95166"/>
                </a:lnTo>
                <a:lnTo>
                  <a:pt x="5638" y="103449"/>
                </a:lnTo>
                <a:lnTo>
                  <a:pt x="6616" y="110876"/>
                </a:lnTo>
                <a:lnTo>
                  <a:pt x="7703" y="124208"/>
                </a:lnTo>
                <a:lnTo>
                  <a:pt x="7993" y="131383"/>
                </a:lnTo>
                <a:lnTo>
                  <a:pt x="8315" y="146975"/>
                </a:lnTo>
                <a:lnTo>
                  <a:pt x="10306" y="162753"/>
                </a:lnTo>
                <a:lnTo>
                  <a:pt x="20305" y="226447"/>
                </a:lnTo>
                <a:lnTo>
                  <a:pt x="22109" y="240499"/>
                </a:lnTo>
                <a:lnTo>
                  <a:pt x="23312" y="251773"/>
                </a:lnTo>
                <a:lnTo>
                  <a:pt x="25067" y="262146"/>
                </a:lnTo>
                <a:lnTo>
                  <a:pt x="27189" y="271919"/>
                </a:lnTo>
                <a:lnTo>
                  <a:pt x="29556" y="281292"/>
                </a:lnTo>
                <a:lnTo>
                  <a:pt x="31134" y="288493"/>
                </a:lnTo>
                <a:lnTo>
                  <a:pt x="32888" y="299034"/>
                </a:lnTo>
                <a:lnTo>
                  <a:pt x="34308" y="305084"/>
                </a:lnTo>
                <a:lnTo>
                  <a:pt x="36207" y="311974"/>
                </a:lnTo>
                <a:lnTo>
                  <a:pt x="38426" y="319425"/>
                </a:lnTo>
                <a:lnTo>
                  <a:pt x="39905" y="326298"/>
                </a:lnTo>
                <a:lnTo>
                  <a:pt x="41548" y="339014"/>
                </a:lnTo>
                <a:lnTo>
                  <a:pt x="42939" y="346977"/>
                </a:lnTo>
                <a:lnTo>
                  <a:pt x="44819" y="356095"/>
                </a:lnTo>
                <a:lnTo>
                  <a:pt x="49447" y="376387"/>
                </a:lnTo>
                <a:lnTo>
                  <a:pt x="54679" y="398106"/>
                </a:lnTo>
                <a:lnTo>
                  <a:pt x="57408" y="406374"/>
                </a:lnTo>
                <a:lnTo>
                  <a:pt x="60180" y="412838"/>
                </a:lnTo>
                <a:lnTo>
                  <a:pt x="68580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50"/>
          <p:cNvSpPr/>
          <p:nvPr/>
        </p:nvSpPr>
        <p:spPr>
          <a:xfrm>
            <a:off x="722947" y="2803416"/>
            <a:ext cx="248067" cy="341101"/>
          </a:xfrm>
          <a:custGeom>
            <a:avLst/>
            <a:gdLst/>
            <a:ahLst/>
            <a:cxnLst/>
            <a:rect l="0" t="0" r="0" b="0"/>
            <a:pathLst>
              <a:path w="248067" h="341101">
                <a:moveTo>
                  <a:pt x="231457" y="16936"/>
                </a:moveTo>
                <a:lnTo>
                  <a:pt x="231457" y="2174"/>
                </a:lnTo>
                <a:lnTo>
                  <a:pt x="230505" y="1380"/>
                </a:lnTo>
                <a:lnTo>
                  <a:pt x="228917" y="850"/>
                </a:lnTo>
                <a:lnTo>
                  <a:pt x="222132" y="105"/>
                </a:lnTo>
                <a:lnTo>
                  <a:pt x="219526" y="0"/>
                </a:lnTo>
                <a:lnTo>
                  <a:pt x="216836" y="883"/>
                </a:lnTo>
                <a:lnTo>
                  <a:pt x="211306" y="4404"/>
                </a:lnTo>
                <a:lnTo>
                  <a:pt x="206593" y="6677"/>
                </a:lnTo>
                <a:lnTo>
                  <a:pt x="200594" y="9144"/>
                </a:lnTo>
                <a:lnTo>
                  <a:pt x="193737" y="11741"/>
                </a:lnTo>
                <a:lnTo>
                  <a:pt x="187260" y="13473"/>
                </a:lnTo>
                <a:lnTo>
                  <a:pt x="181038" y="14627"/>
                </a:lnTo>
                <a:lnTo>
                  <a:pt x="174984" y="15397"/>
                </a:lnTo>
                <a:lnTo>
                  <a:pt x="168091" y="16862"/>
                </a:lnTo>
                <a:lnTo>
                  <a:pt x="160638" y="18792"/>
                </a:lnTo>
                <a:lnTo>
                  <a:pt x="152812" y="21031"/>
                </a:lnTo>
                <a:lnTo>
                  <a:pt x="145690" y="22524"/>
                </a:lnTo>
                <a:lnTo>
                  <a:pt x="139036" y="23519"/>
                </a:lnTo>
                <a:lnTo>
                  <a:pt x="132696" y="24182"/>
                </a:lnTo>
                <a:lnTo>
                  <a:pt x="126564" y="25577"/>
                </a:lnTo>
                <a:lnTo>
                  <a:pt x="120571" y="27459"/>
                </a:lnTo>
                <a:lnTo>
                  <a:pt x="114671" y="29666"/>
                </a:lnTo>
                <a:lnTo>
                  <a:pt x="107880" y="31138"/>
                </a:lnTo>
                <a:lnTo>
                  <a:pt x="100495" y="32119"/>
                </a:lnTo>
                <a:lnTo>
                  <a:pt x="92714" y="32773"/>
                </a:lnTo>
                <a:lnTo>
                  <a:pt x="78954" y="33209"/>
                </a:lnTo>
                <a:lnTo>
                  <a:pt x="12091" y="33966"/>
                </a:lnTo>
                <a:lnTo>
                  <a:pt x="8060" y="34957"/>
                </a:lnTo>
                <a:lnTo>
                  <a:pt x="5374" y="36570"/>
                </a:lnTo>
                <a:lnTo>
                  <a:pt x="3582" y="38598"/>
                </a:lnTo>
                <a:lnTo>
                  <a:pt x="2388" y="40902"/>
                </a:lnTo>
                <a:lnTo>
                  <a:pt x="1061" y="46003"/>
                </a:lnTo>
                <a:lnTo>
                  <a:pt x="315" y="54229"/>
                </a:lnTo>
                <a:lnTo>
                  <a:pt x="93" y="62699"/>
                </a:lnTo>
                <a:lnTo>
                  <a:pt x="0" y="200831"/>
                </a:lnTo>
                <a:lnTo>
                  <a:pt x="952" y="203350"/>
                </a:lnTo>
                <a:lnTo>
                  <a:pt x="4551" y="208689"/>
                </a:lnTo>
                <a:lnTo>
                  <a:pt x="6844" y="209542"/>
                </a:lnTo>
                <a:lnTo>
                  <a:pt x="9325" y="209157"/>
                </a:lnTo>
                <a:lnTo>
                  <a:pt x="15600" y="206247"/>
                </a:lnTo>
                <a:lnTo>
                  <a:pt x="21238" y="201193"/>
                </a:lnTo>
                <a:lnTo>
                  <a:pt x="33492" y="189111"/>
                </a:lnTo>
                <a:lnTo>
                  <a:pt x="39473" y="185060"/>
                </a:lnTo>
                <a:lnTo>
                  <a:pt x="46318" y="181406"/>
                </a:lnTo>
                <a:lnTo>
                  <a:pt x="53739" y="178018"/>
                </a:lnTo>
                <a:lnTo>
                  <a:pt x="59638" y="174806"/>
                </a:lnTo>
                <a:lnTo>
                  <a:pt x="64524" y="171713"/>
                </a:lnTo>
                <a:lnTo>
                  <a:pt x="68733" y="168698"/>
                </a:lnTo>
                <a:lnTo>
                  <a:pt x="73445" y="165736"/>
                </a:lnTo>
                <a:lnTo>
                  <a:pt x="78491" y="162808"/>
                </a:lnTo>
                <a:lnTo>
                  <a:pt x="83760" y="159904"/>
                </a:lnTo>
                <a:lnTo>
                  <a:pt x="90130" y="157968"/>
                </a:lnTo>
                <a:lnTo>
                  <a:pt x="97234" y="156677"/>
                </a:lnTo>
                <a:lnTo>
                  <a:pt x="104828" y="155817"/>
                </a:lnTo>
                <a:lnTo>
                  <a:pt x="111795" y="155243"/>
                </a:lnTo>
                <a:lnTo>
                  <a:pt x="118345" y="154861"/>
                </a:lnTo>
                <a:lnTo>
                  <a:pt x="130703" y="154436"/>
                </a:lnTo>
                <a:lnTo>
                  <a:pt x="154158" y="154163"/>
                </a:lnTo>
                <a:lnTo>
                  <a:pt x="159922" y="154141"/>
                </a:lnTo>
                <a:lnTo>
                  <a:pt x="165670" y="155078"/>
                </a:lnTo>
                <a:lnTo>
                  <a:pt x="171406" y="156656"/>
                </a:lnTo>
                <a:lnTo>
                  <a:pt x="177136" y="158660"/>
                </a:lnTo>
                <a:lnTo>
                  <a:pt x="182861" y="160949"/>
                </a:lnTo>
                <a:lnTo>
                  <a:pt x="188582" y="163427"/>
                </a:lnTo>
                <a:lnTo>
                  <a:pt x="194301" y="166032"/>
                </a:lnTo>
                <a:lnTo>
                  <a:pt x="199067" y="168721"/>
                </a:lnTo>
                <a:lnTo>
                  <a:pt x="203196" y="171466"/>
                </a:lnTo>
                <a:lnTo>
                  <a:pt x="206902" y="174248"/>
                </a:lnTo>
                <a:lnTo>
                  <a:pt x="211277" y="178008"/>
                </a:lnTo>
                <a:lnTo>
                  <a:pt x="216099" y="182420"/>
                </a:lnTo>
                <a:lnTo>
                  <a:pt x="229447" y="195191"/>
                </a:lnTo>
                <a:lnTo>
                  <a:pt x="236279" y="202840"/>
                </a:lnTo>
                <a:lnTo>
                  <a:pt x="242490" y="212590"/>
                </a:lnTo>
                <a:lnTo>
                  <a:pt x="245886" y="220734"/>
                </a:lnTo>
                <a:lnTo>
                  <a:pt x="247395" y="228480"/>
                </a:lnTo>
                <a:lnTo>
                  <a:pt x="248066" y="238273"/>
                </a:lnTo>
                <a:lnTo>
                  <a:pt x="247292" y="243552"/>
                </a:lnTo>
                <a:lnTo>
                  <a:pt x="245824" y="248976"/>
                </a:lnTo>
                <a:lnTo>
                  <a:pt x="243893" y="254497"/>
                </a:lnTo>
                <a:lnTo>
                  <a:pt x="240700" y="261987"/>
                </a:lnTo>
                <a:lnTo>
                  <a:pt x="232073" y="280470"/>
                </a:lnTo>
                <a:lnTo>
                  <a:pt x="228058" y="287875"/>
                </a:lnTo>
                <a:lnTo>
                  <a:pt x="224428" y="293765"/>
                </a:lnTo>
                <a:lnTo>
                  <a:pt x="221056" y="298644"/>
                </a:lnTo>
                <a:lnTo>
                  <a:pt x="216903" y="302849"/>
                </a:lnTo>
                <a:lnTo>
                  <a:pt x="212230" y="306605"/>
                </a:lnTo>
                <a:lnTo>
                  <a:pt x="207209" y="310061"/>
                </a:lnTo>
                <a:lnTo>
                  <a:pt x="201957" y="313317"/>
                </a:lnTo>
                <a:lnTo>
                  <a:pt x="196550" y="316441"/>
                </a:lnTo>
                <a:lnTo>
                  <a:pt x="191041" y="319476"/>
                </a:lnTo>
                <a:lnTo>
                  <a:pt x="185463" y="321499"/>
                </a:lnTo>
                <a:lnTo>
                  <a:pt x="179840" y="322848"/>
                </a:lnTo>
                <a:lnTo>
                  <a:pt x="174186" y="323747"/>
                </a:lnTo>
                <a:lnTo>
                  <a:pt x="166606" y="325300"/>
                </a:lnTo>
                <a:lnTo>
                  <a:pt x="148025" y="329564"/>
                </a:lnTo>
                <a:lnTo>
                  <a:pt x="139641" y="332035"/>
                </a:lnTo>
                <a:lnTo>
                  <a:pt x="132146" y="334634"/>
                </a:lnTo>
                <a:lnTo>
                  <a:pt x="125245" y="337320"/>
                </a:lnTo>
                <a:lnTo>
                  <a:pt x="116834" y="339110"/>
                </a:lnTo>
                <a:lnTo>
                  <a:pt x="107417" y="340304"/>
                </a:lnTo>
                <a:lnTo>
                  <a:pt x="97329" y="341100"/>
                </a:lnTo>
                <a:lnTo>
                  <a:pt x="86793" y="340678"/>
                </a:lnTo>
                <a:lnTo>
                  <a:pt x="75960" y="339444"/>
                </a:lnTo>
                <a:lnTo>
                  <a:pt x="64927" y="337669"/>
                </a:lnTo>
                <a:lnTo>
                  <a:pt x="56620" y="336485"/>
                </a:lnTo>
                <a:lnTo>
                  <a:pt x="50129" y="335696"/>
                </a:lnTo>
                <a:lnTo>
                  <a:pt x="38983" y="334586"/>
                </a:lnTo>
                <a:lnTo>
                  <a:pt x="34290" y="3255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51"/>
          <p:cNvSpPr/>
          <p:nvPr/>
        </p:nvSpPr>
        <p:spPr>
          <a:xfrm>
            <a:off x="1074419" y="2957512"/>
            <a:ext cx="231459" cy="231459"/>
          </a:xfrm>
          <a:custGeom>
            <a:avLst/>
            <a:gdLst/>
            <a:ahLst/>
            <a:cxnLst/>
            <a:rect l="0" t="0" r="0" b="0"/>
            <a:pathLst>
              <a:path w="231459" h="231459">
                <a:moveTo>
                  <a:pt x="0" y="0"/>
                </a:moveTo>
                <a:lnTo>
                  <a:pt x="9102" y="0"/>
                </a:lnTo>
                <a:lnTo>
                  <a:pt x="12736" y="953"/>
                </a:lnTo>
                <a:lnTo>
                  <a:pt x="19313" y="4551"/>
                </a:lnTo>
                <a:lnTo>
                  <a:pt x="23353" y="8749"/>
                </a:lnTo>
                <a:lnTo>
                  <a:pt x="27951" y="14405"/>
                </a:lnTo>
                <a:lnTo>
                  <a:pt x="32922" y="21033"/>
                </a:lnTo>
                <a:lnTo>
                  <a:pt x="37188" y="26405"/>
                </a:lnTo>
                <a:lnTo>
                  <a:pt x="40985" y="30938"/>
                </a:lnTo>
                <a:lnTo>
                  <a:pt x="44468" y="34913"/>
                </a:lnTo>
                <a:lnTo>
                  <a:pt x="50879" y="41870"/>
                </a:lnTo>
                <a:lnTo>
                  <a:pt x="56903" y="49089"/>
                </a:lnTo>
                <a:lnTo>
                  <a:pt x="59843" y="53681"/>
                </a:lnTo>
                <a:lnTo>
                  <a:pt x="62755" y="58647"/>
                </a:lnTo>
                <a:lnTo>
                  <a:pt x="71365" y="70531"/>
                </a:lnTo>
                <a:lnTo>
                  <a:pt x="98710" y="106595"/>
                </a:lnTo>
                <a:lnTo>
                  <a:pt x="108670" y="120593"/>
                </a:lnTo>
                <a:lnTo>
                  <a:pt x="115309" y="130878"/>
                </a:lnTo>
                <a:lnTo>
                  <a:pt x="119735" y="138687"/>
                </a:lnTo>
                <a:lnTo>
                  <a:pt x="124591" y="145798"/>
                </a:lnTo>
                <a:lnTo>
                  <a:pt x="129733" y="152444"/>
                </a:lnTo>
                <a:lnTo>
                  <a:pt x="135067" y="158779"/>
                </a:lnTo>
                <a:lnTo>
                  <a:pt x="139575" y="163955"/>
                </a:lnTo>
                <a:lnTo>
                  <a:pt x="147123" y="172247"/>
                </a:lnTo>
                <a:lnTo>
                  <a:pt x="153654" y="179107"/>
                </a:lnTo>
                <a:lnTo>
                  <a:pt x="165607" y="191272"/>
                </a:lnTo>
                <a:lnTo>
                  <a:pt x="168507" y="193237"/>
                </a:lnTo>
                <a:lnTo>
                  <a:pt x="174270" y="195421"/>
                </a:lnTo>
                <a:lnTo>
                  <a:pt x="178093" y="197908"/>
                </a:lnTo>
                <a:lnTo>
                  <a:pt x="182546" y="201471"/>
                </a:lnTo>
                <a:lnTo>
                  <a:pt x="187420" y="205752"/>
                </a:lnTo>
                <a:lnTo>
                  <a:pt x="195375" y="213048"/>
                </a:lnTo>
                <a:lnTo>
                  <a:pt x="198830" y="216327"/>
                </a:lnTo>
                <a:lnTo>
                  <a:pt x="202086" y="218513"/>
                </a:lnTo>
                <a:lnTo>
                  <a:pt x="208244" y="220942"/>
                </a:lnTo>
                <a:lnTo>
                  <a:pt x="214156" y="224561"/>
                </a:lnTo>
                <a:lnTo>
                  <a:pt x="231458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52"/>
          <p:cNvSpPr/>
          <p:nvPr/>
        </p:nvSpPr>
        <p:spPr>
          <a:xfrm>
            <a:off x="1065847" y="2948939"/>
            <a:ext cx="240031" cy="214314"/>
          </a:xfrm>
          <a:custGeom>
            <a:avLst/>
            <a:gdLst/>
            <a:ahLst/>
            <a:cxnLst/>
            <a:rect l="0" t="0" r="0" b="0"/>
            <a:pathLst>
              <a:path w="240031" h="214314">
                <a:moveTo>
                  <a:pt x="240030" y="0"/>
                </a:moveTo>
                <a:lnTo>
                  <a:pt x="230928" y="13653"/>
                </a:lnTo>
                <a:lnTo>
                  <a:pt x="226342" y="18627"/>
                </a:lnTo>
                <a:lnTo>
                  <a:pt x="221380" y="22896"/>
                </a:lnTo>
                <a:lnTo>
                  <a:pt x="216166" y="26694"/>
                </a:lnTo>
                <a:lnTo>
                  <a:pt x="211738" y="30179"/>
                </a:lnTo>
                <a:lnTo>
                  <a:pt x="204278" y="36591"/>
                </a:lnTo>
                <a:lnTo>
                  <a:pt x="161319" y="78877"/>
                </a:lnTo>
                <a:lnTo>
                  <a:pt x="113493" y="126544"/>
                </a:lnTo>
                <a:lnTo>
                  <a:pt x="108047" y="131035"/>
                </a:lnTo>
                <a:lnTo>
                  <a:pt x="102512" y="134982"/>
                </a:lnTo>
                <a:lnTo>
                  <a:pt x="96916" y="138566"/>
                </a:lnTo>
                <a:lnTo>
                  <a:pt x="91281" y="141907"/>
                </a:lnTo>
                <a:lnTo>
                  <a:pt x="85619" y="145088"/>
                </a:lnTo>
                <a:lnTo>
                  <a:pt x="79939" y="148160"/>
                </a:lnTo>
                <a:lnTo>
                  <a:pt x="75200" y="152114"/>
                </a:lnTo>
                <a:lnTo>
                  <a:pt x="71089" y="156654"/>
                </a:lnTo>
                <a:lnTo>
                  <a:pt x="67395" y="161587"/>
                </a:lnTo>
                <a:lnTo>
                  <a:pt x="62075" y="166779"/>
                </a:lnTo>
                <a:lnTo>
                  <a:pt x="55671" y="172146"/>
                </a:lnTo>
                <a:lnTo>
                  <a:pt x="48544" y="177630"/>
                </a:lnTo>
                <a:lnTo>
                  <a:pt x="42840" y="182237"/>
                </a:lnTo>
                <a:lnTo>
                  <a:pt x="38085" y="186262"/>
                </a:lnTo>
                <a:lnTo>
                  <a:pt x="33963" y="189897"/>
                </a:lnTo>
                <a:lnTo>
                  <a:pt x="26842" y="193937"/>
                </a:lnTo>
                <a:lnTo>
                  <a:pt x="23610" y="195014"/>
                </a:lnTo>
                <a:lnTo>
                  <a:pt x="17478" y="198751"/>
                </a:lnTo>
                <a:lnTo>
                  <a:pt x="14510" y="201080"/>
                </a:lnTo>
                <a:lnTo>
                  <a:pt x="8671" y="203669"/>
                </a:lnTo>
                <a:lnTo>
                  <a:pt x="5781" y="204360"/>
                </a:lnTo>
                <a:lnTo>
                  <a:pt x="3854" y="205773"/>
                </a:lnTo>
                <a:lnTo>
                  <a:pt x="2569" y="207667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53"/>
          <p:cNvSpPr/>
          <p:nvPr/>
        </p:nvSpPr>
        <p:spPr>
          <a:xfrm>
            <a:off x="1425892" y="2991802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13652" y="17145"/>
                </a:lnTo>
                <a:lnTo>
                  <a:pt x="25294" y="16193"/>
                </a:lnTo>
                <a:lnTo>
                  <a:pt x="58549" y="12594"/>
                </a:lnTo>
                <a:lnTo>
                  <a:pt x="115561" y="5213"/>
                </a:lnTo>
                <a:lnTo>
                  <a:pt x="136096" y="3476"/>
                </a:lnTo>
                <a:lnTo>
                  <a:pt x="157406" y="2317"/>
                </a:lnTo>
                <a:lnTo>
                  <a:pt x="219053" y="458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54"/>
          <p:cNvSpPr/>
          <p:nvPr/>
        </p:nvSpPr>
        <p:spPr>
          <a:xfrm>
            <a:off x="1545907" y="2906077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4551" y="9102"/>
                </a:lnTo>
                <a:lnTo>
                  <a:pt x="6844" y="15593"/>
                </a:lnTo>
                <a:lnTo>
                  <a:pt x="9325" y="23730"/>
                </a:lnTo>
                <a:lnTo>
                  <a:pt x="11932" y="32965"/>
                </a:lnTo>
                <a:lnTo>
                  <a:pt x="14622" y="40074"/>
                </a:lnTo>
                <a:lnTo>
                  <a:pt x="17368" y="45766"/>
                </a:lnTo>
                <a:lnTo>
                  <a:pt x="20151" y="50513"/>
                </a:lnTo>
                <a:lnTo>
                  <a:pt x="22006" y="55583"/>
                </a:lnTo>
                <a:lnTo>
                  <a:pt x="23244" y="60868"/>
                </a:lnTo>
                <a:lnTo>
                  <a:pt x="24068" y="66296"/>
                </a:lnTo>
                <a:lnTo>
                  <a:pt x="26523" y="76582"/>
                </a:lnTo>
                <a:lnTo>
                  <a:pt x="34330" y="105792"/>
                </a:lnTo>
                <a:lnTo>
                  <a:pt x="37174" y="118153"/>
                </a:lnTo>
                <a:lnTo>
                  <a:pt x="39070" y="128299"/>
                </a:lnTo>
                <a:lnTo>
                  <a:pt x="40334" y="136967"/>
                </a:lnTo>
                <a:lnTo>
                  <a:pt x="43082" y="149414"/>
                </a:lnTo>
                <a:lnTo>
                  <a:pt x="54146" y="193072"/>
                </a:lnTo>
                <a:lnTo>
                  <a:pt x="56100" y="202058"/>
                </a:lnTo>
                <a:lnTo>
                  <a:pt x="57402" y="209000"/>
                </a:lnTo>
                <a:lnTo>
                  <a:pt x="58271" y="214581"/>
                </a:lnTo>
                <a:lnTo>
                  <a:pt x="58849" y="219254"/>
                </a:lnTo>
                <a:lnTo>
                  <a:pt x="59236" y="223322"/>
                </a:lnTo>
                <a:lnTo>
                  <a:pt x="60445" y="226986"/>
                </a:lnTo>
                <a:lnTo>
                  <a:pt x="62204" y="230382"/>
                </a:lnTo>
                <a:lnTo>
                  <a:pt x="6858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55"/>
          <p:cNvSpPr/>
          <p:nvPr/>
        </p:nvSpPr>
        <p:spPr>
          <a:xfrm>
            <a:off x="1785937" y="2846087"/>
            <a:ext cx="188596" cy="273933"/>
          </a:xfrm>
          <a:custGeom>
            <a:avLst/>
            <a:gdLst/>
            <a:ahLst/>
            <a:cxnLst/>
            <a:rect l="0" t="0" r="0" b="0"/>
            <a:pathLst>
              <a:path w="188596" h="273933">
                <a:moveTo>
                  <a:pt x="0" y="42845"/>
                </a:moveTo>
                <a:lnTo>
                  <a:pt x="9102" y="38294"/>
                </a:lnTo>
                <a:lnTo>
                  <a:pt x="12735" y="36954"/>
                </a:lnTo>
                <a:lnTo>
                  <a:pt x="16110" y="36060"/>
                </a:lnTo>
                <a:lnTo>
                  <a:pt x="19313" y="35464"/>
                </a:lnTo>
                <a:lnTo>
                  <a:pt x="28115" y="32209"/>
                </a:lnTo>
                <a:lnTo>
                  <a:pt x="55676" y="20973"/>
                </a:lnTo>
                <a:lnTo>
                  <a:pt x="77450" y="11534"/>
                </a:lnTo>
                <a:lnTo>
                  <a:pt x="85923" y="7684"/>
                </a:lnTo>
                <a:lnTo>
                  <a:pt x="93477" y="5117"/>
                </a:lnTo>
                <a:lnTo>
                  <a:pt x="100418" y="3405"/>
                </a:lnTo>
                <a:lnTo>
                  <a:pt x="106950" y="2264"/>
                </a:lnTo>
                <a:lnTo>
                  <a:pt x="113210" y="1504"/>
                </a:lnTo>
                <a:lnTo>
                  <a:pt x="119288" y="997"/>
                </a:lnTo>
                <a:lnTo>
                  <a:pt x="130170" y="433"/>
                </a:lnTo>
                <a:lnTo>
                  <a:pt x="138181" y="183"/>
                </a:lnTo>
                <a:lnTo>
                  <a:pt x="151085" y="22"/>
                </a:lnTo>
                <a:lnTo>
                  <a:pt x="157001" y="0"/>
                </a:lnTo>
                <a:lnTo>
                  <a:pt x="158960" y="947"/>
                </a:lnTo>
                <a:lnTo>
                  <a:pt x="160266" y="2530"/>
                </a:lnTo>
                <a:lnTo>
                  <a:pt x="161136" y="4539"/>
                </a:lnTo>
                <a:lnTo>
                  <a:pt x="162104" y="9310"/>
                </a:lnTo>
                <a:lnTo>
                  <a:pt x="162533" y="15558"/>
                </a:lnTo>
                <a:lnTo>
                  <a:pt x="162725" y="24685"/>
                </a:lnTo>
                <a:lnTo>
                  <a:pt x="161823" y="29786"/>
                </a:lnTo>
                <a:lnTo>
                  <a:pt x="160269" y="35091"/>
                </a:lnTo>
                <a:lnTo>
                  <a:pt x="158281" y="40534"/>
                </a:lnTo>
                <a:lnTo>
                  <a:pt x="155051" y="46067"/>
                </a:lnTo>
                <a:lnTo>
                  <a:pt x="150992" y="51660"/>
                </a:lnTo>
                <a:lnTo>
                  <a:pt x="146382" y="57294"/>
                </a:lnTo>
                <a:lnTo>
                  <a:pt x="141402" y="62955"/>
                </a:lnTo>
                <a:lnTo>
                  <a:pt x="136178" y="68635"/>
                </a:lnTo>
                <a:lnTo>
                  <a:pt x="130790" y="74326"/>
                </a:lnTo>
                <a:lnTo>
                  <a:pt x="124341" y="82882"/>
                </a:lnTo>
                <a:lnTo>
                  <a:pt x="117184" y="93349"/>
                </a:lnTo>
                <a:lnTo>
                  <a:pt x="109555" y="105089"/>
                </a:lnTo>
                <a:lnTo>
                  <a:pt x="100659" y="116726"/>
                </a:lnTo>
                <a:lnTo>
                  <a:pt x="90919" y="128294"/>
                </a:lnTo>
                <a:lnTo>
                  <a:pt x="80615" y="139816"/>
                </a:lnTo>
                <a:lnTo>
                  <a:pt x="72793" y="149403"/>
                </a:lnTo>
                <a:lnTo>
                  <a:pt x="66627" y="157699"/>
                </a:lnTo>
                <a:lnTo>
                  <a:pt x="61563" y="165134"/>
                </a:lnTo>
                <a:lnTo>
                  <a:pt x="57234" y="171996"/>
                </a:lnTo>
                <a:lnTo>
                  <a:pt x="53396" y="178476"/>
                </a:lnTo>
                <a:lnTo>
                  <a:pt x="49885" y="184700"/>
                </a:lnTo>
                <a:lnTo>
                  <a:pt x="45639" y="191708"/>
                </a:lnTo>
                <a:lnTo>
                  <a:pt x="35842" y="207114"/>
                </a:lnTo>
                <a:lnTo>
                  <a:pt x="32467" y="214270"/>
                </a:lnTo>
                <a:lnTo>
                  <a:pt x="30217" y="220946"/>
                </a:lnTo>
                <a:lnTo>
                  <a:pt x="28717" y="227301"/>
                </a:lnTo>
                <a:lnTo>
                  <a:pt x="28670" y="233444"/>
                </a:lnTo>
                <a:lnTo>
                  <a:pt x="29591" y="239443"/>
                </a:lnTo>
                <a:lnTo>
                  <a:pt x="31157" y="245348"/>
                </a:lnTo>
                <a:lnTo>
                  <a:pt x="32202" y="250237"/>
                </a:lnTo>
                <a:lnTo>
                  <a:pt x="33362" y="258209"/>
                </a:lnTo>
                <a:lnTo>
                  <a:pt x="34624" y="260716"/>
                </a:lnTo>
                <a:lnTo>
                  <a:pt x="36417" y="262387"/>
                </a:lnTo>
                <a:lnTo>
                  <a:pt x="38566" y="263502"/>
                </a:lnTo>
                <a:lnTo>
                  <a:pt x="43493" y="264740"/>
                </a:lnTo>
                <a:lnTo>
                  <a:pt x="46140" y="265070"/>
                </a:lnTo>
                <a:lnTo>
                  <a:pt x="48857" y="266242"/>
                </a:lnTo>
                <a:lnTo>
                  <a:pt x="54417" y="270085"/>
                </a:lnTo>
                <a:lnTo>
                  <a:pt x="59138" y="271491"/>
                </a:lnTo>
                <a:lnTo>
                  <a:pt x="65143" y="272428"/>
                </a:lnTo>
                <a:lnTo>
                  <a:pt x="72003" y="273053"/>
                </a:lnTo>
                <a:lnTo>
                  <a:pt x="77530" y="273470"/>
                </a:lnTo>
                <a:lnTo>
                  <a:pt x="86210" y="273932"/>
                </a:lnTo>
                <a:lnTo>
                  <a:pt x="91763" y="273103"/>
                </a:lnTo>
                <a:lnTo>
                  <a:pt x="98323" y="271598"/>
                </a:lnTo>
                <a:lnTo>
                  <a:pt x="105554" y="269642"/>
                </a:lnTo>
                <a:lnTo>
                  <a:pt x="111327" y="268338"/>
                </a:lnTo>
                <a:lnTo>
                  <a:pt x="116128" y="267469"/>
                </a:lnTo>
                <a:lnTo>
                  <a:pt x="120281" y="266889"/>
                </a:lnTo>
                <a:lnTo>
                  <a:pt x="124955" y="265550"/>
                </a:lnTo>
                <a:lnTo>
                  <a:pt x="129976" y="263705"/>
                </a:lnTo>
                <a:lnTo>
                  <a:pt x="135228" y="261523"/>
                </a:lnTo>
                <a:lnTo>
                  <a:pt x="140634" y="260068"/>
                </a:lnTo>
                <a:lnTo>
                  <a:pt x="146144" y="259098"/>
                </a:lnTo>
                <a:lnTo>
                  <a:pt x="151722" y="258451"/>
                </a:lnTo>
                <a:lnTo>
                  <a:pt x="156393" y="257067"/>
                </a:lnTo>
                <a:lnTo>
                  <a:pt x="160459" y="255192"/>
                </a:lnTo>
                <a:lnTo>
                  <a:pt x="164123" y="252990"/>
                </a:lnTo>
                <a:lnTo>
                  <a:pt x="168470" y="250569"/>
                </a:lnTo>
                <a:lnTo>
                  <a:pt x="188595" y="2400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56"/>
          <p:cNvSpPr/>
          <p:nvPr/>
        </p:nvSpPr>
        <p:spPr>
          <a:xfrm>
            <a:off x="2025967" y="2850844"/>
            <a:ext cx="214313" cy="252324"/>
          </a:xfrm>
          <a:custGeom>
            <a:avLst/>
            <a:gdLst/>
            <a:ahLst/>
            <a:cxnLst/>
            <a:rect l="0" t="0" r="0" b="0"/>
            <a:pathLst>
              <a:path w="214313" h="252324">
                <a:moveTo>
                  <a:pt x="0" y="46661"/>
                </a:moveTo>
                <a:lnTo>
                  <a:pt x="4551" y="37559"/>
                </a:lnTo>
                <a:lnTo>
                  <a:pt x="9325" y="30551"/>
                </a:lnTo>
                <a:lnTo>
                  <a:pt x="11932" y="27348"/>
                </a:lnTo>
                <a:lnTo>
                  <a:pt x="15575" y="24261"/>
                </a:lnTo>
                <a:lnTo>
                  <a:pt x="19908" y="21250"/>
                </a:lnTo>
                <a:lnTo>
                  <a:pt x="24702" y="18290"/>
                </a:lnTo>
                <a:lnTo>
                  <a:pt x="33613" y="15364"/>
                </a:lnTo>
                <a:lnTo>
                  <a:pt x="45269" y="12462"/>
                </a:lnTo>
                <a:lnTo>
                  <a:pt x="58754" y="9574"/>
                </a:lnTo>
                <a:lnTo>
                  <a:pt x="88978" y="3825"/>
                </a:lnTo>
                <a:lnTo>
                  <a:pt x="105039" y="959"/>
                </a:lnTo>
                <a:lnTo>
                  <a:pt x="116698" y="0"/>
                </a:lnTo>
                <a:lnTo>
                  <a:pt x="125424" y="314"/>
                </a:lnTo>
                <a:lnTo>
                  <a:pt x="132193" y="1475"/>
                </a:lnTo>
                <a:lnTo>
                  <a:pt x="137659" y="2249"/>
                </a:lnTo>
                <a:lnTo>
                  <a:pt x="142255" y="2766"/>
                </a:lnTo>
                <a:lnTo>
                  <a:pt x="146272" y="3110"/>
                </a:lnTo>
                <a:lnTo>
                  <a:pt x="148950" y="4292"/>
                </a:lnTo>
                <a:lnTo>
                  <a:pt x="150735" y="6032"/>
                </a:lnTo>
                <a:lnTo>
                  <a:pt x="151925" y="8145"/>
                </a:lnTo>
                <a:lnTo>
                  <a:pt x="153247" y="15572"/>
                </a:lnTo>
                <a:lnTo>
                  <a:pt x="153600" y="20220"/>
                </a:lnTo>
                <a:lnTo>
                  <a:pt x="151930" y="26176"/>
                </a:lnTo>
                <a:lnTo>
                  <a:pt x="148912" y="33004"/>
                </a:lnTo>
                <a:lnTo>
                  <a:pt x="144994" y="40414"/>
                </a:lnTo>
                <a:lnTo>
                  <a:pt x="135715" y="53926"/>
                </a:lnTo>
                <a:lnTo>
                  <a:pt x="107626" y="91800"/>
                </a:lnTo>
                <a:lnTo>
                  <a:pt x="95563" y="107233"/>
                </a:lnTo>
                <a:lnTo>
                  <a:pt x="85616" y="119427"/>
                </a:lnTo>
                <a:lnTo>
                  <a:pt x="77080" y="129462"/>
                </a:lnTo>
                <a:lnTo>
                  <a:pt x="67579" y="141866"/>
                </a:lnTo>
                <a:lnTo>
                  <a:pt x="57435" y="155851"/>
                </a:lnTo>
                <a:lnTo>
                  <a:pt x="46863" y="170889"/>
                </a:lnTo>
                <a:lnTo>
                  <a:pt x="39814" y="182820"/>
                </a:lnTo>
                <a:lnTo>
                  <a:pt x="35115" y="192678"/>
                </a:lnTo>
                <a:lnTo>
                  <a:pt x="31983" y="201156"/>
                </a:lnTo>
                <a:lnTo>
                  <a:pt x="28942" y="207760"/>
                </a:lnTo>
                <a:lnTo>
                  <a:pt x="25962" y="213115"/>
                </a:lnTo>
                <a:lnTo>
                  <a:pt x="23023" y="217638"/>
                </a:lnTo>
                <a:lnTo>
                  <a:pt x="19757" y="225203"/>
                </a:lnTo>
                <a:lnTo>
                  <a:pt x="18887" y="228554"/>
                </a:lnTo>
                <a:lnTo>
                  <a:pt x="19258" y="232693"/>
                </a:lnTo>
                <a:lnTo>
                  <a:pt x="20459" y="237357"/>
                </a:lnTo>
                <a:lnTo>
                  <a:pt x="24679" y="249429"/>
                </a:lnTo>
                <a:lnTo>
                  <a:pt x="25977" y="250420"/>
                </a:lnTo>
                <a:lnTo>
                  <a:pt x="27796" y="251080"/>
                </a:lnTo>
                <a:lnTo>
                  <a:pt x="33309" y="251814"/>
                </a:lnTo>
                <a:lnTo>
                  <a:pt x="37446" y="252009"/>
                </a:lnTo>
                <a:lnTo>
                  <a:pt x="49830" y="252285"/>
                </a:lnTo>
                <a:lnTo>
                  <a:pt x="53222" y="252323"/>
                </a:lnTo>
                <a:lnTo>
                  <a:pt x="57389" y="251397"/>
                </a:lnTo>
                <a:lnTo>
                  <a:pt x="62072" y="249826"/>
                </a:lnTo>
                <a:lnTo>
                  <a:pt x="67099" y="247827"/>
                </a:lnTo>
                <a:lnTo>
                  <a:pt x="71403" y="246494"/>
                </a:lnTo>
                <a:lnTo>
                  <a:pt x="75224" y="245605"/>
                </a:lnTo>
                <a:lnTo>
                  <a:pt x="78724" y="245013"/>
                </a:lnTo>
                <a:lnTo>
                  <a:pt x="83915" y="243666"/>
                </a:lnTo>
                <a:lnTo>
                  <a:pt x="90234" y="241815"/>
                </a:lnTo>
                <a:lnTo>
                  <a:pt x="97303" y="239628"/>
                </a:lnTo>
                <a:lnTo>
                  <a:pt x="115318" y="234659"/>
                </a:lnTo>
                <a:lnTo>
                  <a:pt x="157928" y="223708"/>
                </a:lnTo>
                <a:lnTo>
                  <a:pt x="168151" y="221842"/>
                </a:lnTo>
                <a:lnTo>
                  <a:pt x="177823" y="220598"/>
                </a:lnTo>
                <a:lnTo>
                  <a:pt x="214312" y="2181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57"/>
          <p:cNvSpPr/>
          <p:nvPr/>
        </p:nvSpPr>
        <p:spPr>
          <a:xfrm>
            <a:off x="2265997" y="2830116"/>
            <a:ext cx="171451" cy="307264"/>
          </a:xfrm>
          <a:custGeom>
            <a:avLst/>
            <a:gdLst/>
            <a:ahLst/>
            <a:cxnLst/>
            <a:rect l="0" t="0" r="0" b="0"/>
            <a:pathLst>
              <a:path w="171451" h="307264">
                <a:moveTo>
                  <a:pt x="171450" y="7381"/>
                </a:moveTo>
                <a:lnTo>
                  <a:pt x="166899" y="2830"/>
                </a:lnTo>
                <a:lnTo>
                  <a:pt x="163654" y="1490"/>
                </a:lnTo>
                <a:lnTo>
                  <a:pt x="159585" y="596"/>
                </a:lnTo>
                <a:lnTo>
                  <a:pt x="154967" y="0"/>
                </a:lnTo>
                <a:lnTo>
                  <a:pt x="150937" y="555"/>
                </a:lnTo>
                <a:lnTo>
                  <a:pt x="147297" y="1878"/>
                </a:lnTo>
                <a:lnTo>
                  <a:pt x="143918" y="3712"/>
                </a:lnTo>
                <a:lnTo>
                  <a:pt x="138808" y="5888"/>
                </a:lnTo>
                <a:lnTo>
                  <a:pt x="132543" y="8291"/>
                </a:lnTo>
                <a:lnTo>
                  <a:pt x="125510" y="10845"/>
                </a:lnTo>
                <a:lnTo>
                  <a:pt x="117011" y="13500"/>
                </a:lnTo>
                <a:lnTo>
                  <a:pt x="97407" y="18991"/>
                </a:lnTo>
                <a:lnTo>
                  <a:pt x="88751" y="20836"/>
                </a:lnTo>
                <a:lnTo>
                  <a:pt x="81075" y="22066"/>
                </a:lnTo>
                <a:lnTo>
                  <a:pt x="74052" y="22886"/>
                </a:lnTo>
                <a:lnTo>
                  <a:pt x="68418" y="23433"/>
                </a:lnTo>
                <a:lnTo>
                  <a:pt x="63710" y="23797"/>
                </a:lnTo>
                <a:lnTo>
                  <a:pt x="53860" y="24382"/>
                </a:lnTo>
                <a:lnTo>
                  <a:pt x="53051" y="26335"/>
                </a:lnTo>
                <a:lnTo>
                  <a:pt x="52153" y="33585"/>
                </a:lnTo>
                <a:lnTo>
                  <a:pt x="49214" y="43157"/>
                </a:lnTo>
                <a:lnTo>
                  <a:pt x="47097" y="48377"/>
                </a:lnTo>
                <a:lnTo>
                  <a:pt x="45685" y="53762"/>
                </a:lnTo>
                <a:lnTo>
                  <a:pt x="44744" y="59256"/>
                </a:lnTo>
                <a:lnTo>
                  <a:pt x="44117" y="64825"/>
                </a:lnTo>
                <a:lnTo>
                  <a:pt x="42746" y="70442"/>
                </a:lnTo>
                <a:lnTo>
                  <a:pt x="40880" y="76092"/>
                </a:lnTo>
                <a:lnTo>
                  <a:pt x="38684" y="81763"/>
                </a:lnTo>
                <a:lnTo>
                  <a:pt x="35314" y="89354"/>
                </a:lnTo>
                <a:lnTo>
                  <a:pt x="26490" y="107949"/>
                </a:lnTo>
                <a:lnTo>
                  <a:pt x="23375" y="115384"/>
                </a:lnTo>
                <a:lnTo>
                  <a:pt x="21298" y="121293"/>
                </a:lnTo>
                <a:lnTo>
                  <a:pt x="19914" y="126185"/>
                </a:lnTo>
                <a:lnTo>
                  <a:pt x="18038" y="129446"/>
                </a:lnTo>
                <a:lnTo>
                  <a:pt x="15836" y="131620"/>
                </a:lnTo>
                <a:lnTo>
                  <a:pt x="13415" y="133070"/>
                </a:lnTo>
                <a:lnTo>
                  <a:pt x="11800" y="134989"/>
                </a:lnTo>
                <a:lnTo>
                  <a:pt x="10724" y="137220"/>
                </a:lnTo>
                <a:lnTo>
                  <a:pt x="10007" y="139660"/>
                </a:lnTo>
                <a:lnTo>
                  <a:pt x="10481" y="141287"/>
                </a:lnTo>
                <a:lnTo>
                  <a:pt x="11750" y="142372"/>
                </a:lnTo>
                <a:lnTo>
                  <a:pt x="13549" y="143095"/>
                </a:lnTo>
                <a:lnTo>
                  <a:pt x="14747" y="144529"/>
                </a:lnTo>
                <a:lnTo>
                  <a:pt x="15547" y="146438"/>
                </a:lnTo>
                <a:lnTo>
                  <a:pt x="16079" y="148664"/>
                </a:lnTo>
                <a:lnTo>
                  <a:pt x="17387" y="149194"/>
                </a:lnTo>
                <a:lnTo>
                  <a:pt x="19211" y="148596"/>
                </a:lnTo>
                <a:lnTo>
                  <a:pt x="21380" y="147244"/>
                </a:lnTo>
                <a:lnTo>
                  <a:pt x="24731" y="146343"/>
                </a:lnTo>
                <a:lnTo>
                  <a:pt x="28870" y="145742"/>
                </a:lnTo>
                <a:lnTo>
                  <a:pt x="33534" y="145342"/>
                </a:lnTo>
                <a:lnTo>
                  <a:pt x="41406" y="143170"/>
                </a:lnTo>
                <a:lnTo>
                  <a:pt x="51417" y="139817"/>
                </a:lnTo>
                <a:lnTo>
                  <a:pt x="62853" y="135677"/>
                </a:lnTo>
                <a:lnTo>
                  <a:pt x="71429" y="132917"/>
                </a:lnTo>
                <a:lnTo>
                  <a:pt x="78100" y="131076"/>
                </a:lnTo>
                <a:lnTo>
                  <a:pt x="83499" y="129850"/>
                </a:lnTo>
                <a:lnTo>
                  <a:pt x="89004" y="129032"/>
                </a:lnTo>
                <a:lnTo>
                  <a:pt x="94578" y="128486"/>
                </a:lnTo>
                <a:lnTo>
                  <a:pt x="100200" y="128123"/>
                </a:lnTo>
                <a:lnTo>
                  <a:pt x="104900" y="128833"/>
                </a:lnTo>
                <a:lnTo>
                  <a:pt x="108986" y="130259"/>
                </a:lnTo>
                <a:lnTo>
                  <a:pt x="112662" y="132162"/>
                </a:lnTo>
                <a:lnTo>
                  <a:pt x="117018" y="133431"/>
                </a:lnTo>
                <a:lnTo>
                  <a:pt x="121827" y="134277"/>
                </a:lnTo>
                <a:lnTo>
                  <a:pt x="126938" y="134841"/>
                </a:lnTo>
                <a:lnTo>
                  <a:pt x="131298" y="136169"/>
                </a:lnTo>
                <a:lnTo>
                  <a:pt x="135157" y="138007"/>
                </a:lnTo>
                <a:lnTo>
                  <a:pt x="138682" y="140185"/>
                </a:lnTo>
                <a:lnTo>
                  <a:pt x="141985" y="142590"/>
                </a:lnTo>
                <a:lnTo>
                  <a:pt x="145139" y="145145"/>
                </a:lnTo>
                <a:lnTo>
                  <a:pt x="148194" y="147801"/>
                </a:lnTo>
                <a:lnTo>
                  <a:pt x="151184" y="150525"/>
                </a:lnTo>
                <a:lnTo>
                  <a:pt x="157045" y="156090"/>
                </a:lnTo>
                <a:lnTo>
                  <a:pt x="165700" y="164579"/>
                </a:lnTo>
                <a:lnTo>
                  <a:pt x="167617" y="167425"/>
                </a:lnTo>
                <a:lnTo>
                  <a:pt x="169746" y="173127"/>
                </a:lnTo>
                <a:lnTo>
                  <a:pt x="170693" y="181376"/>
                </a:lnTo>
                <a:lnTo>
                  <a:pt x="170945" y="186243"/>
                </a:lnTo>
                <a:lnTo>
                  <a:pt x="171226" y="196730"/>
                </a:lnTo>
                <a:lnTo>
                  <a:pt x="171300" y="202194"/>
                </a:lnTo>
                <a:lnTo>
                  <a:pt x="170398" y="207741"/>
                </a:lnTo>
                <a:lnTo>
                  <a:pt x="168843" y="213344"/>
                </a:lnTo>
                <a:lnTo>
                  <a:pt x="166855" y="218985"/>
                </a:lnTo>
                <a:lnTo>
                  <a:pt x="163624" y="225603"/>
                </a:lnTo>
                <a:lnTo>
                  <a:pt x="159565" y="232872"/>
                </a:lnTo>
                <a:lnTo>
                  <a:pt x="154954" y="240576"/>
                </a:lnTo>
                <a:lnTo>
                  <a:pt x="149023" y="248569"/>
                </a:lnTo>
                <a:lnTo>
                  <a:pt x="142211" y="256756"/>
                </a:lnTo>
                <a:lnTo>
                  <a:pt x="134812" y="265071"/>
                </a:lnTo>
                <a:lnTo>
                  <a:pt x="127975" y="271567"/>
                </a:lnTo>
                <a:lnTo>
                  <a:pt x="121512" y="276850"/>
                </a:lnTo>
                <a:lnTo>
                  <a:pt x="115298" y="281325"/>
                </a:lnTo>
                <a:lnTo>
                  <a:pt x="107345" y="285260"/>
                </a:lnTo>
                <a:lnTo>
                  <a:pt x="98233" y="288836"/>
                </a:lnTo>
                <a:lnTo>
                  <a:pt x="88349" y="292173"/>
                </a:lnTo>
                <a:lnTo>
                  <a:pt x="80807" y="295350"/>
                </a:lnTo>
                <a:lnTo>
                  <a:pt x="74826" y="298420"/>
                </a:lnTo>
                <a:lnTo>
                  <a:pt x="69887" y="301420"/>
                </a:lnTo>
                <a:lnTo>
                  <a:pt x="64689" y="303419"/>
                </a:lnTo>
                <a:lnTo>
                  <a:pt x="59318" y="304752"/>
                </a:lnTo>
                <a:lnTo>
                  <a:pt x="53833" y="305641"/>
                </a:lnTo>
                <a:lnTo>
                  <a:pt x="48271" y="306234"/>
                </a:lnTo>
                <a:lnTo>
                  <a:pt x="42658" y="306629"/>
                </a:lnTo>
                <a:lnTo>
                  <a:pt x="37011" y="306892"/>
                </a:lnTo>
                <a:lnTo>
                  <a:pt x="25657" y="307184"/>
                </a:lnTo>
                <a:lnTo>
                  <a:pt x="19962" y="307263"/>
                </a:lnTo>
                <a:lnTo>
                  <a:pt x="15213" y="306362"/>
                </a:lnTo>
                <a:lnTo>
                  <a:pt x="11095" y="304809"/>
                </a:lnTo>
                <a:lnTo>
                  <a:pt x="3287" y="300613"/>
                </a:lnTo>
                <a:lnTo>
                  <a:pt x="0" y="2902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58"/>
          <p:cNvSpPr/>
          <p:nvPr/>
        </p:nvSpPr>
        <p:spPr>
          <a:xfrm>
            <a:off x="2566034" y="2912192"/>
            <a:ext cx="162879" cy="11031"/>
          </a:xfrm>
          <a:custGeom>
            <a:avLst/>
            <a:gdLst/>
            <a:ahLst/>
            <a:cxnLst/>
            <a:rect l="0" t="0" r="0" b="0"/>
            <a:pathLst>
              <a:path w="162879" h="11031">
                <a:moveTo>
                  <a:pt x="0" y="11030"/>
                </a:moveTo>
                <a:lnTo>
                  <a:pt x="13653" y="11030"/>
                </a:lnTo>
                <a:lnTo>
                  <a:pt x="26247" y="9125"/>
                </a:lnTo>
                <a:lnTo>
                  <a:pt x="43216" y="5950"/>
                </a:lnTo>
                <a:lnTo>
                  <a:pt x="63101" y="1929"/>
                </a:lnTo>
                <a:lnTo>
                  <a:pt x="80167" y="200"/>
                </a:lnTo>
                <a:lnTo>
                  <a:pt x="95355" y="0"/>
                </a:lnTo>
                <a:lnTo>
                  <a:pt x="109290" y="819"/>
                </a:lnTo>
                <a:lnTo>
                  <a:pt x="121438" y="2318"/>
                </a:lnTo>
                <a:lnTo>
                  <a:pt x="132394" y="4269"/>
                </a:lnTo>
                <a:lnTo>
                  <a:pt x="162878" y="11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59"/>
          <p:cNvSpPr/>
          <p:nvPr/>
        </p:nvSpPr>
        <p:spPr>
          <a:xfrm>
            <a:off x="2540317" y="3000375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116901" y="8572"/>
                </a:lnTo>
                <a:lnTo>
                  <a:pt x="123654" y="7620"/>
                </a:lnTo>
                <a:lnTo>
                  <a:pt x="131013" y="6032"/>
                </a:lnTo>
                <a:lnTo>
                  <a:pt x="138777" y="4021"/>
                </a:lnTo>
                <a:lnTo>
                  <a:pt x="144906" y="2681"/>
                </a:lnTo>
                <a:lnTo>
                  <a:pt x="149944" y="1787"/>
                </a:lnTo>
                <a:lnTo>
                  <a:pt x="154255" y="1191"/>
                </a:lnTo>
                <a:lnTo>
                  <a:pt x="158082" y="794"/>
                </a:lnTo>
                <a:lnTo>
                  <a:pt x="161585" y="529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60"/>
          <p:cNvSpPr/>
          <p:nvPr/>
        </p:nvSpPr>
        <p:spPr>
          <a:xfrm>
            <a:off x="2797724" y="2803207"/>
            <a:ext cx="308379" cy="154306"/>
          </a:xfrm>
          <a:custGeom>
            <a:avLst/>
            <a:gdLst/>
            <a:ahLst/>
            <a:cxnLst/>
            <a:rect l="0" t="0" r="0" b="0"/>
            <a:pathLst>
              <a:path w="308379" h="154306">
                <a:moveTo>
                  <a:pt x="94065" y="0"/>
                </a:moveTo>
                <a:lnTo>
                  <a:pt x="70202" y="35795"/>
                </a:lnTo>
                <a:lnTo>
                  <a:pt x="56790" y="54644"/>
                </a:lnTo>
                <a:lnTo>
                  <a:pt x="24896" y="97789"/>
                </a:lnTo>
                <a:lnTo>
                  <a:pt x="18425" y="106150"/>
                </a:lnTo>
                <a:lnTo>
                  <a:pt x="13158" y="112677"/>
                </a:lnTo>
                <a:lnTo>
                  <a:pt x="8695" y="117980"/>
                </a:lnTo>
                <a:lnTo>
                  <a:pt x="5719" y="122469"/>
                </a:lnTo>
                <a:lnTo>
                  <a:pt x="3736" y="126413"/>
                </a:lnTo>
                <a:lnTo>
                  <a:pt x="2413" y="129996"/>
                </a:lnTo>
                <a:lnTo>
                  <a:pt x="1531" y="133336"/>
                </a:lnTo>
                <a:lnTo>
                  <a:pt x="944" y="136516"/>
                </a:lnTo>
                <a:lnTo>
                  <a:pt x="0" y="143912"/>
                </a:lnTo>
                <a:lnTo>
                  <a:pt x="2411" y="147463"/>
                </a:lnTo>
                <a:lnTo>
                  <a:pt x="4388" y="149744"/>
                </a:lnTo>
                <a:lnTo>
                  <a:pt x="6658" y="151264"/>
                </a:lnTo>
                <a:lnTo>
                  <a:pt x="11720" y="152954"/>
                </a:lnTo>
                <a:lnTo>
                  <a:pt x="14403" y="152452"/>
                </a:lnTo>
                <a:lnTo>
                  <a:pt x="19925" y="149354"/>
                </a:lnTo>
                <a:lnTo>
                  <a:pt x="24636" y="148147"/>
                </a:lnTo>
                <a:lnTo>
                  <a:pt x="30634" y="147342"/>
                </a:lnTo>
                <a:lnTo>
                  <a:pt x="119015" y="140053"/>
                </a:lnTo>
                <a:lnTo>
                  <a:pt x="158494" y="138446"/>
                </a:lnTo>
                <a:lnTo>
                  <a:pt x="199198" y="137541"/>
                </a:lnTo>
                <a:lnTo>
                  <a:pt x="207969" y="138367"/>
                </a:lnTo>
                <a:lnTo>
                  <a:pt x="214769" y="139870"/>
                </a:lnTo>
                <a:lnTo>
                  <a:pt x="220254" y="141824"/>
                </a:lnTo>
                <a:lnTo>
                  <a:pt x="228674" y="143127"/>
                </a:lnTo>
                <a:lnTo>
                  <a:pt x="239049" y="143995"/>
                </a:lnTo>
                <a:lnTo>
                  <a:pt x="260420" y="144961"/>
                </a:lnTo>
                <a:lnTo>
                  <a:pt x="276268" y="145390"/>
                </a:lnTo>
                <a:lnTo>
                  <a:pt x="282209" y="146456"/>
                </a:lnTo>
                <a:lnTo>
                  <a:pt x="287122" y="148120"/>
                </a:lnTo>
                <a:lnTo>
                  <a:pt x="308378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61"/>
          <p:cNvSpPr/>
          <p:nvPr/>
        </p:nvSpPr>
        <p:spPr>
          <a:xfrm>
            <a:off x="3003232" y="2828925"/>
            <a:ext cx="34291" cy="325756"/>
          </a:xfrm>
          <a:custGeom>
            <a:avLst/>
            <a:gdLst/>
            <a:ahLst/>
            <a:cxnLst/>
            <a:rect l="0" t="0" r="0" b="0"/>
            <a:pathLst>
              <a:path w="34291" h="325756">
                <a:moveTo>
                  <a:pt x="0" y="0"/>
                </a:moveTo>
                <a:lnTo>
                  <a:pt x="4551" y="13652"/>
                </a:lnTo>
                <a:lnTo>
                  <a:pt x="6844" y="23389"/>
                </a:lnTo>
                <a:lnTo>
                  <a:pt x="9325" y="35595"/>
                </a:lnTo>
                <a:lnTo>
                  <a:pt x="11932" y="49447"/>
                </a:lnTo>
                <a:lnTo>
                  <a:pt x="17368" y="82619"/>
                </a:lnTo>
                <a:lnTo>
                  <a:pt x="20151" y="100799"/>
                </a:lnTo>
                <a:lnTo>
                  <a:pt x="22006" y="115777"/>
                </a:lnTo>
                <a:lnTo>
                  <a:pt x="23244" y="128620"/>
                </a:lnTo>
                <a:lnTo>
                  <a:pt x="24068" y="140039"/>
                </a:lnTo>
                <a:lnTo>
                  <a:pt x="24618" y="154319"/>
                </a:lnTo>
                <a:lnTo>
                  <a:pt x="25229" y="187966"/>
                </a:lnTo>
                <a:lnTo>
                  <a:pt x="26344" y="204368"/>
                </a:lnTo>
                <a:lnTo>
                  <a:pt x="28040" y="220065"/>
                </a:lnTo>
                <a:lnTo>
                  <a:pt x="30123" y="235293"/>
                </a:lnTo>
                <a:lnTo>
                  <a:pt x="31512" y="247349"/>
                </a:lnTo>
                <a:lnTo>
                  <a:pt x="32438" y="257292"/>
                </a:lnTo>
                <a:lnTo>
                  <a:pt x="33055" y="265825"/>
                </a:lnTo>
                <a:lnTo>
                  <a:pt x="33467" y="274372"/>
                </a:lnTo>
                <a:lnTo>
                  <a:pt x="34046" y="298147"/>
                </a:lnTo>
                <a:lnTo>
                  <a:pt x="3429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62"/>
          <p:cNvSpPr/>
          <p:nvPr/>
        </p:nvSpPr>
        <p:spPr>
          <a:xfrm>
            <a:off x="3153484" y="2811780"/>
            <a:ext cx="165224" cy="278902"/>
          </a:xfrm>
          <a:custGeom>
            <a:avLst/>
            <a:gdLst/>
            <a:ahLst/>
            <a:cxnLst/>
            <a:rect l="0" t="0" r="0" b="0"/>
            <a:pathLst>
              <a:path w="165224" h="278902">
                <a:moveTo>
                  <a:pt x="141213" y="0"/>
                </a:moveTo>
                <a:lnTo>
                  <a:pt x="127561" y="0"/>
                </a:lnTo>
                <a:lnTo>
                  <a:pt x="122586" y="952"/>
                </a:lnTo>
                <a:lnTo>
                  <a:pt x="118318" y="2540"/>
                </a:lnTo>
                <a:lnTo>
                  <a:pt x="114520" y="4551"/>
                </a:lnTo>
                <a:lnTo>
                  <a:pt x="109130" y="6844"/>
                </a:lnTo>
                <a:lnTo>
                  <a:pt x="102679" y="9325"/>
                </a:lnTo>
                <a:lnTo>
                  <a:pt x="95521" y="11931"/>
                </a:lnTo>
                <a:lnTo>
                  <a:pt x="88844" y="13669"/>
                </a:lnTo>
                <a:lnTo>
                  <a:pt x="82488" y="14828"/>
                </a:lnTo>
                <a:lnTo>
                  <a:pt x="76346" y="15600"/>
                </a:lnTo>
                <a:lnTo>
                  <a:pt x="70346" y="16115"/>
                </a:lnTo>
                <a:lnTo>
                  <a:pt x="64441" y="16458"/>
                </a:lnTo>
                <a:lnTo>
                  <a:pt x="58599" y="16687"/>
                </a:lnTo>
                <a:lnTo>
                  <a:pt x="53752" y="17792"/>
                </a:lnTo>
                <a:lnTo>
                  <a:pt x="49568" y="19481"/>
                </a:lnTo>
                <a:lnTo>
                  <a:pt x="40560" y="24485"/>
                </a:lnTo>
                <a:lnTo>
                  <a:pt x="39821" y="25848"/>
                </a:lnTo>
                <a:lnTo>
                  <a:pt x="37828" y="33270"/>
                </a:lnTo>
                <a:lnTo>
                  <a:pt x="36095" y="37420"/>
                </a:lnTo>
                <a:lnTo>
                  <a:pt x="33987" y="42092"/>
                </a:lnTo>
                <a:lnTo>
                  <a:pt x="31644" y="49822"/>
                </a:lnTo>
                <a:lnTo>
                  <a:pt x="30604" y="57385"/>
                </a:lnTo>
                <a:lnTo>
                  <a:pt x="30326" y="62069"/>
                </a:lnTo>
                <a:lnTo>
                  <a:pt x="30141" y="67097"/>
                </a:lnTo>
                <a:lnTo>
                  <a:pt x="29065" y="71401"/>
                </a:lnTo>
                <a:lnTo>
                  <a:pt x="25330" y="78723"/>
                </a:lnTo>
                <a:lnTo>
                  <a:pt x="23000" y="82962"/>
                </a:lnTo>
                <a:lnTo>
                  <a:pt x="17871" y="92752"/>
                </a:lnTo>
                <a:lnTo>
                  <a:pt x="14957" y="100913"/>
                </a:lnTo>
                <a:lnTo>
                  <a:pt x="12709" y="109620"/>
                </a:lnTo>
                <a:lnTo>
                  <a:pt x="8535" y="123015"/>
                </a:lnTo>
                <a:lnTo>
                  <a:pt x="830" y="146621"/>
                </a:lnTo>
                <a:lnTo>
                  <a:pt x="0" y="152040"/>
                </a:lnTo>
                <a:lnTo>
                  <a:pt x="398" y="155652"/>
                </a:lnTo>
                <a:lnTo>
                  <a:pt x="3331" y="161450"/>
                </a:lnTo>
                <a:lnTo>
                  <a:pt x="5477" y="160973"/>
                </a:lnTo>
                <a:lnTo>
                  <a:pt x="8812" y="159703"/>
                </a:lnTo>
                <a:lnTo>
                  <a:pt x="12941" y="157904"/>
                </a:lnTo>
                <a:lnTo>
                  <a:pt x="16646" y="156704"/>
                </a:lnTo>
                <a:lnTo>
                  <a:pt x="20068" y="155904"/>
                </a:lnTo>
                <a:lnTo>
                  <a:pt x="23302" y="155371"/>
                </a:lnTo>
                <a:lnTo>
                  <a:pt x="27363" y="154063"/>
                </a:lnTo>
                <a:lnTo>
                  <a:pt x="31976" y="152239"/>
                </a:lnTo>
                <a:lnTo>
                  <a:pt x="36956" y="150070"/>
                </a:lnTo>
                <a:lnTo>
                  <a:pt x="47569" y="145120"/>
                </a:lnTo>
                <a:lnTo>
                  <a:pt x="53066" y="142467"/>
                </a:lnTo>
                <a:lnTo>
                  <a:pt x="60541" y="140698"/>
                </a:lnTo>
                <a:lnTo>
                  <a:pt x="69334" y="139518"/>
                </a:lnTo>
                <a:lnTo>
                  <a:pt x="79006" y="138732"/>
                </a:lnTo>
                <a:lnTo>
                  <a:pt x="87359" y="138208"/>
                </a:lnTo>
                <a:lnTo>
                  <a:pt x="101721" y="137626"/>
                </a:lnTo>
                <a:lnTo>
                  <a:pt x="120516" y="137297"/>
                </a:lnTo>
                <a:lnTo>
                  <a:pt x="125510" y="138204"/>
                </a:lnTo>
                <a:lnTo>
                  <a:pt x="129792" y="139761"/>
                </a:lnTo>
                <a:lnTo>
                  <a:pt x="133599" y="141751"/>
                </a:lnTo>
                <a:lnTo>
                  <a:pt x="137089" y="144031"/>
                </a:lnTo>
                <a:lnTo>
                  <a:pt x="140369" y="146503"/>
                </a:lnTo>
                <a:lnTo>
                  <a:pt x="143508" y="149103"/>
                </a:lnTo>
                <a:lnTo>
                  <a:pt x="146553" y="151790"/>
                </a:lnTo>
                <a:lnTo>
                  <a:pt x="152476" y="157314"/>
                </a:lnTo>
                <a:lnTo>
                  <a:pt x="155389" y="162026"/>
                </a:lnTo>
                <a:lnTo>
                  <a:pt x="158284" y="168025"/>
                </a:lnTo>
                <a:lnTo>
                  <a:pt x="161166" y="174881"/>
                </a:lnTo>
                <a:lnTo>
                  <a:pt x="163087" y="180405"/>
                </a:lnTo>
                <a:lnTo>
                  <a:pt x="165223" y="189082"/>
                </a:lnTo>
                <a:lnTo>
                  <a:pt x="164839" y="193682"/>
                </a:lnTo>
                <a:lnTo>
                  <a:pt x="163632" y="198654"/>
                </a:lnTo>
                <a:lnTo>
                  <a:pt x="161874" y="203873"/>
                </a:lnTo>
                <a:lnTo>
                  <a:pt x="159749" y="209258"/>
                </a:lnTo>
                <a:lnTo>
                  <a:pt x="157380" y="214753"/>
                </a:lnTo>
                <a:lnTo>
                  <a:pt x="154849" y="220321"/>
                </a:lnTo>
                <a:lnTo>
                  <a:pt x="151256" y="224985"/>
                </a:lnTo>
                <a:lnTo>
                  <a:pt x="146956" y="229048"/>
                </a:lnTo>
                <a:lnTo>
                  <a:pt x="142184" y="232708"/>
                </a:lnTo>
                <a:lnTo>
                  <a:pt x="138050" y="237054"/>
                </a:lnTo>
                <a:lnTo>
                  <a:pt x="134342" y="241856"/>
                </a:lnTo>
                <a:lnTo>
                  <a:pt x="130917" y="246962"/>
                </a:lnTo>
                <a:lnTo>
                  <a:pt x="126729" y="251319"/>
                </a:lnTo>
                <a:lnTo>
                  <a:pt x="122032" y="255176"/>
                </a:lnTo>
                <a:lnTo>
                  <a:pt x="116996" y="258700"/>
                </a:lnTo>
                <a:lnTo>
                  <a:pt x="112686" y="262001"/>
                </a:lnTo>
                <a:lnTo>
                  <a:pt x="108860" y="265155"/>
                </a:lnTo>
                <a:lnTo>
                  <a:pt x="105357" y="268210"/>
                </a:lnTo>
                <a:lnTo>
                  <a:pt x="101116" y="270246"/>
                </a:lnTo>
                <a:lnTo>
                  <a:pt x="96384" y="271604"/>
                </a:lnTo>
                <a:lnTo>
                  <a:pt x="91325" y="272509"/>
                </a:lnTo>
                <a:lnTo>
                  <a:pt x="86999" y="274065"/>
                </a:lnTo>
                <a:lnTo>
                  <a:pt x="83163" y="276055"/>
                </a:lnTo>
                <a:lnTo>
                  <a:pt x="79653" y="278334"/>
                </a:lnTo>
                <a:lnTo>
                  <a:pt x="76360" y="278901"/>
                </a:lnTo>
                <a:lnTo>
                  <a:pt x="73213" y="278326"/>
                </a:lnTo>
                <a:lnTo>
                  <a:pt x="70162" y="276991"/>
                </a:lnTo>
                <a:lnTo>
                  <a:pt x="64318" y="276100"/>
                </a:lnTo>
                <a:lnTo>
                  <a:pt x="56612" y="275507"/>
                </a:lnTo>
                <a:lnTo>
                  <a:pt x="47665" y="275111"/>
                </a:lnTo>
                <a:lnTo>
                  <a:pt x="40748" y="273895"/>
                </a:lnTo>
                <a:lnTo>
                  <a:pt x="35184" y="272131"/>
                </a:lnTo>
                <a:lnTo>
                  <a:pt x="30522" y="270003"/>
                </a:lnTo>
                <a:lnTo>
                  <a:pt x="27414" y="267632"/>
                </a:lnTo>
                <a:lnTo>
                  <a:pt x="25342" y="265099"/>
                </a:lnTo>
                <a:lnTo>
                  <a:pt x="22016" y="258740"/>
                </a:lnTo>
                <a:lnTo>
                  <a:pt x="21562" y="252790"/>
                </a:lnTo>
                <a:lnTo>
                  <a:pt x="21306" y="241271"/>
                </a:lnTo>
                <a:lnTo>
                  <a:pt x="21198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63"/>
          <p:cNvSpPr/>
          <p:nvPr/>
        </p:nvSpPr>
        <p:spPr>
          <a:xfrm>
            <a:off x="3416499" y="2828925"/>
            <a:ext cx="219838" cy="256721"/>
          </a:xfrm>
          <a:custGeom>
            <a:avLst/>
            <a:gdLst/>
            <a:ahLst/>
            <a:cxnLst/>
            <a:rect l="0" t="0" r="0" b="0"/>
            <a:pathLst>
              <a:path w="219838" h="256721">
                <a:moveTo>
                  <a:pt x="75365" y="0"/>
                </a:moveTo>
                <a:lnTo>
                  <a:pt x="66264" y="13652"/>
                </a:lnTo>
                <a:lnTo>
                  <a:pt x="54175" y="33055"/>
                </a:lnTo>
                <a:lnTo>
                  <a:pt x="46951" y="44896"/>
                </a:lnTo>
                <a:lnTo>
                  <a:pt x="42135" y="54696"/>
                </a:lnTo>
                <a:lnTo>
                  <a:pt x="38924" y="63134"/>
                </a:lnTo>
                <a:lnTo>
                  <a:pt x="36784" y="70664"/>
                </a:lnTo>
                <a:lnTo>
                  <a:pt x="33452" y="77589"/>
                </a:lnTo>
                <a:lnTo>
                  <a:pt x="29326" y="84111"/>
                </a:lnTo>
                <a:lnTo>
                  <a:pt x="24670" y="90364"/>
                </a:lnTo>
                <a:lnTo>
                  <a:pt x="20613" y="98342"/>
                </a:lnTo>
                <a:lnTo>
                  <a:pt x="16957" y="107472"/>
                </a:lnTo>
                <a:lnTo>
                  <a:pt x="13566" y="117368"/>
                </a:lnTo>
                <a:lnTo>
                  <a:pt x="10353" y="129680"/>
                </a:lnTo>
                <a:lnTo>
                  <a:pt x="7259" y="143603"/>
                </a:lnTo>
                <a:lnTo>
                  <a:pt x="4244" y="158600"/>
                </a:lnTo>
                <a:lnTo>
                  <a:pt x="2233" y="170503"/>
                </a:lnTo>
                <a:lnTo>
                  <a:pt x="893" y="180344"/>
                </a:lnTo>
                <a:lnTo>
                  <a:pt x="0" y="188809"/>
                </a:lnTo>
                <a:lnTo>
                  <a:pt x="1309" y="197310"/>
                </a:lnTo>
                <a:lnTo>
                  <a:pt x="4087" y="205835"/>
                </a:lnTo>
                <a:lnTo>
                  <a:pt x="7844" y="214376"/>
                </a:lnTo>
                <a:lnTo>
                  <a:pt x="12254" y="221974"/>
                </a:lnTo>
                <a:lnTo>
                  <a:pt x="17098" y="228945"/>
                </a:lnTo>
                <a:lnTo>
                  <a:pt x="22233" y="235498"/>
                </a:lnTo>
                <a:lnTo>
                  <a:pt x="26609" y="239866"/>
                </a:lnTo>
                <a:lnTo>
                  <a:pt x="30478" y="242778"/>
                </a:lnTo>
                <a:lnTo>
                  <a:pt x="34011" y="244719"/>
                </a:lnTo>
                <a:lnTo>
                  <a:pt x="48084" y="252003"/>
                </a:lnTo>
                <a:lnTo>
                  <a:pt x="52415" y="253726"/>
                </a:lnTo>
                <a:lnTo>
                  <a:pt x="56256" y="254876"/>
                </a:lnTo>
                <a:lnTo>
                  <a:pt x="59768" y="255642"/>
                </a:lnTo>
                <a:lnTo>
                  <a:pt x="64015" y="256153"/>
                </a:lnTo>
                <a:lnTo>
                  <a:pt x="68751" y="256494"/>
                </a:lnTo>
                <a:lnTo>
                  <a:pt x="73813" y="256720"/>
                </a:lnTo>
                <a:lnTo>
                  <a:pt x="78141" y="255919"/>
                </a:lnTo>
                <a:lnTo>
                  <a:pt x="81978" y="254433"/>
                </a:lnTo>
                <a:lnTo>
                  <a:pt x="85489" y="252489"/>
                </a:lnTo>
                <a:lnTo>
                  <a:pt x="91639" y="250241"/>
                </a:lnTo>
                <a:lnTo>
                  <a:pt x="99550" y="247790"/>
                </a:lnTo>
                <a:lnTo>
                  <a:pt x="108633" y="245203"/>
                </a:lnTo>
                <a:lnTo>
                  <a:pt x="116594" y="243479"/>
                </a:lnTo>
                <a:lnTo>
                  <a:pt x="123806" y="242329"/>
                </a:lnTo>
                <a:lnTo>
                  <a:pt x="130520" y="241563"/>
                </a:lnTo>
                <a:lnTo>
                  <a:pt x="136900" y="239147"/>
                </a:lnTo>
                <a:lnTo>
                  <a:pt x="143058" y="235631"/>
                </a:lnTo>
                <a:lnTo>
                  <a:pt x="149069" y="231382"/>
                </a:lnTo>
                <a:lnTo>
                  <a:pt x="154029" y="227597"/>
                </a:lnTo>
                <a:lnTo>
                  <a:pt x="158288" y="224121"/>
                </a:lnTo>
                <a:lnTo>
                  <a:pt x="162079" y="220852"/>
                </a:lnTo>
                <a:lnTo>
                  <a:pt x="168832" y="214679"/>
                </a:lnTo>
                <a:lnTo>
                  <a:pt x="175961" y="207807"/>
                </a:lnTo>
                <a:lnTo>
                  <a:pt x="185480" y="198404"/>
                </a:lnTo>
                <a:lnTo>
                  <a:pt x="188780" y="193229"/>
                </a:lnTo>
                <a:lnTo>
                  <a:pt x="190980" y="187874"/>
                </a:lnTo>
                <a:lnTo>
                  <a:pt x="192447" y="182399"/>
                </a:lnTo>
                <a:lnTo>
                  <a:pt x="195330" y="175892"/>
                </a:lnTo>
                <a:lnTo>
                  <a:pt x="199157" y="168696"/>
                </a:lnTo>
                <a:lnTo>
                  <a:pt x="203613" y="161042"/>
                </a:lnTo>
                <a:lnTo>
                  <a:pt x="206584" y="152128"/>
                </a:lnTo>
                <a:lnTo>
                  <a:pt x="208564" y="142376"/>
                </a:lnTo>
                <a:lnTo>
                  <a:pt x="209885" y="132065"/>
                </a:lnTo>
                <a:lnTo>
                  <a:pt x="210765" y="123286"/>
                </a:lnTo>
                <a:lnTo>
                  <a:pt x="211352" y="115528"/>
                </a:lnTo>
                <a:lnTo>
                  <a:pt x="211743" y="108451"/>
                </a:lnTo>
                <a:lnTo>
                  <a:pt x="212956" y="101828"/>
                </a:lnTo>
                <a:lnTo>
                  <a:pt x="214718" y="95508"/>
                </a:lnTo>
                <a:lnTo>
                  <a:pt x="216845" y="89389"/>
                </a:lnTo>
                <a:lnTo>
                  <a:pt x="218263" y="83405"/>
                </a:lnTo>
                <a:lnTo>
                  <a:pt x="219208" y="77511"/>
                </a:lnTo>
                <a:lnTo>
                  <a:pt x="219837" y="71676"/>
                </a:lnTo>
                <a:lnTo>
                  <a:pt x="219305" y="66834"/>
                </a:lnTo>
                <a:lnTo>
                  <a:pt x="217998" y="62653"/>
                </a:lnTo>
                <a:lnTo>
                  <a:pt x="214958" y="55468"/>
                </a:lnTo>
                <a:lnTo>
                  <a:pt x="213606" y="49100"/>
                </a:lnTo>
                <a:lnTo>
                  <a:pt x="210388" y="45116"/>
                </a:lnTo>
                <a:lnTo>
                  <a:pt x="205386" y="40554"/>
                </a:lnTo>
                <a:lnTo>
                  <a:pt x="199193" y="35609"/>
                </a:lnTo>
                <a:lnTo>
                  <a:pt x="194112" y="32311"/>
                </a:lnTo>
                <a:lnTo>
                  <a:pt x="189773" y="30113"/>
                </a:lnTo>
                <a:lnTo>
                  <a:pt x="185927" y="28648"/>
                </a:lnTo>
                <a:lnTo>
                  <a:pt x="181458" y="27671"/>
                </a:lnTo>
                <a:lnTo>
                  <a:pt x="176574" y="27020"/>
                </a:lnTo>
                <a:lnTo>
                  <a:pt x="171413" y="26586"/>
                </a:lnTo>
                <a:lnTo>
                  <a:pt x="165114" y="26296"/>
                </a:lnTo>
                <a:lnTo>
                  <a:pt x="150496" y="25974"/>
                </a:lnTo>
                <a:lnTo>
                  <a:pt x="140693" y="26841"/>
                </a:lnTo>
                <a:lnTo>
                  <a:pt x="129395" y="28371"/>
                </a:lnTo>
                <a:lnTo>
                  <a:pt x="117100" y="30344"/>
                </a:lnTo>
                <a:lnTo>
                  <a:pt x="103188" y="34517"/>
                </a:lnTo>
                <a:lnTo>
                  <a:pt x="88199" y="40156"/>
                </a:lnTo>
                <a:lnTo>
                  <a:pt x="23930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65</a:t>
            </a:r>
            <a:endParaRPr lang="en-US" dirty="0"/>
          </a:p>
        </p:txBody>
      </p:sp>
      <p:sp>
        <p:nvSpPr>
          <p:cNvPr id="4" name="SMARTPenAnnotation266"/>
          <p:cNvSpPr/>
          <p:nvPr/>
        </p:nvSpPr>
        <p:spPr>
          <a:xfrm>
            <a:off x="2068829" y="1826295"/>
            <a:ext cx="402909" cy="565433"/>
          </a:xfrm>
          <a:custGeom>
            <a:avLst/>
            <a:gdLst/>
            <a:ahLst/>
            <a:cxnLst/>
            <a:rect l="0" t="0" r="0" b="0"/>
            <a:pathLst>
              <a:path w="402909" h="565433">
                <a:moveTo>
                  <a:pt x="402908" y="8219"/>
                </a:moveTo>
                <a:lnTo>
                  <a:pt x="398357" y="3669"/>
                </a:lnTo>
                <a:lnTo>
                  <a:pt x="396064" y="2328"/>
                </a:lnTo>
                <a:lnTo>
                  <a:pt x="390976" y="839"/>
                </a:lnTo>
                <a:lnTo>
                  <a:pt x="383000" y="177"/>
                </a:lnTo>
                <a:lnTo>
                  <a:pt x="378206" y="0"/>
                </a:lnTo>
                <a:lnTo>
                  <a:pt x="374058" y="835"/>
                </a:lnTo>
                <a:lnTo>
                  <a:pt x="361763" y="5608"/>
                </a:lnTo>
                <a:lnTo>
                  <a:pt x="355476" y="6479"/>
                </a:lnTo>
                <a:lnTo>
                  <a:pt x="274794" y="12427"/>
                </a:lnTo>
                <a:lnTo>
                  <a:pt x="247013" y="15787"/>
                </a:lnTo>
                <a:lnTo>
                  <a:pt x="220873" y="19932"/>
                </a:lnTo>
                <a:lnTo>
                  <a:pt x="172461" y="28665"/>
                </a:lnTo>
                <a:lnTo>
                  <a:pt x="128720" y="35721"/>
                </a:lnTo>
                <a:lnTo>
                  <a:pt x="113436" y="38937"/>
                </a:lnTo>
                <a:lnTo>
                  <a:pt x="102294" y="42033"/>
                </a:lnTo>
                <a:lnTo>
                  <a:pt x="82119" y="49294"/>
                </a:lnTo>
                <a:lnTo>
                  <a:pt x="79511" y="51795"/>
                </a:lnTo>
                <a:lnTo>
                  <a:pt x="74073" y="59654"/>
                </a:lnTo>
                <a:lnTo>
                  <a:pt x="73195" y="69179"/>
                </a:lnTo>
                <a:lnTo>
                  <a:pt x="73562" y="82197"/>
                </a:lnTo>
                <a:lnTo>
                  <a:pt x="75557" y="109678"/>
                </a:lnTo>
                <a:lnTo>
                  <a:pt x="76443" y="128242"/>
                </a:lnTo>
                <a:lnTo>
                  <a:pt x="75727" y="138717"/>
                </a:lnTo>
                <a:lnTo>
                  <a:pt x="74298" y="150463"/>
                </a:lnTo>
                <a:lnTo>
                  <a:pt x="72392" y="163056"/>
                </a:lnTo>
                <a:lnTo>
                  <a:pt x="71121" y="175261"/>
                </a:lnTo>
                <a:lnTo>
                  <a:pt x="70274" y="187208"/>
                </a:lnTo>
                <a:lnTo>
                  <a:pt x="69710" y="198983"/>
                </a:lnTo>
                <a:lnTo>
                  <a:pt x="68381" y="208737"/>
                </a:lnTo>
                <a:lnTo>
                  <a:pt x="64364" y="224656"/>
                </a:lnTo>
                <a:lnTo>
                  <a:pt x="61299" y="239777"/>
                </a:lnTo>
                <a:lnTo>
                  <a:pt x="60263" y="255325"/>
                </a:lnTo>
                <a:lnTo>
                  <a:pt x="60011" y="302327"/>
                </a:lnTo>
                <a:lnTo>
                  <a:pt x="60962" y="304304"/>
                </a:lnTo>
                <a:lnTo>
                  <a:pt x="62549" y="305621"/>
                </a:lnTo>
                <a:lnTo>
                  <a:pt x="64560" y="306500"/>
                </a:lnTo>
                <a:lnTo>
                  <a:pt x="76491" y="307736"/>
                </a:lnTo>
                <a:lnTo>
                  <a:pt x="151490" y="308189"/>
                </a:lnTo>
                <a:lnTo>
                  <a:pt x="166716" y="308211"/>
                </a:lnTo>
                <a:lnTo>
                  <a:pt x="179724" y="309179"/>
                </a:lnTo>
                <a:lnTo>
                  <a:pt x="191254" y="310777"/>
                </a:lnTo>
                <a:lnTo>
                  <a:pt x="201798" y="312794"/>
                </a:lnTo>
                <a:lnTo>
                  <a:pt x="223673" y="317576"/>
                </a:lnTo>
                <a:lnTo>
                  <a:pt x="234841" y="320185"/>
                </a:lnTo>
                <a:lnTo>
                  <a:pt x="244191" y="322876"/>
                </a:lnTo>
                <a:lnTo>
                  <a:pt x="252329" y="325623"/>
                </a:lnTo>
                <a:lnTo>
                  <a:pt x="259659" y="328407"/>
                </a:lnTo>
                <a:lnTo>
                  <a:pt x="265499" y="332168"/>
                </a:lnTo>
                <a:lnTo>
                  <a:pt x="274527" y="341427"/>
                </a:lnTo>
                <a:lnTo>
                  <a:pt x="284965" y="352798"/>
                </a:lnTo>
                <a:lnTo>
                  <a:pt x="294090" y="362200"/>
                </a:lnTo>
                <a:lnTo>
                  <a:pt x="302475" y="375729"/>
                </a:lnTo>
                <a:lnTo>
                  <a:pt x="310646" y="391585"/>
                </a:lnTo>
                <a:lnTo>
                  <a:pt x="314278" y="401807"/>
                </a:lnTo>
                <a:lnTo>
                  <a:pt x="316322" y="417467"/>
                </a:lnTo>
                <a:lnTo>
                  <a:pt x="316800" y="431090"/>
                </a:lnTo>
                <a:lnTo>
                  <a:pt x="316060" y="445717"/>
                </a:lnTo>
                <a:lnTo>
                  <a:pt x="312557" y="458568"/>
                </a:lnTo>
                <a:lnTo>
                  <a:pt x="307824" y="470629"/>
                </a:lnTo>
                <a:lnTo>
                  <a:pt x="305229" y="476513"/>
                </a:lnTo>
                <a:lnTo>
                  <a:pt x="294725" y="490670"/>
                </a:lnTo>
                <a:lnTo>
                  <a:pt x="282437" y="504582"/>
                </a:lnTo>
                <a:lnTo>
                  <a:pt x="273800" y="513940"/>
                </a:lnTo>
                <a:lnTo>
                  <a:pt x="264247" y="521274"/>
                </a:lnTo>
                <a:lnTo>
                  <a:pt x="259032" y="524564"/>
                </a:lnTo>
                <a:lnTo>
                  <a:pt x="252698" y="526756"/>
                </a:lnTo>
                <a:lnTo>
                  <a:pt x="245618" y="528218"/>
                </a:lnTo>
                <a:lnTo>
                  <a:pt x="238041" y="529193"/>
                </a:lnTo>
                <a:lnTo>
                  <a:pt x="231084" y="530795"/>
                </a:lnTo>
                <a:lnTo>
                  <a:pt x="224541" y="532816"/>
                </a:lnTo>
                <a:lnTo>
                  <a:pt x="211239" y="537601"/>
                </a:lnTo>
                <a:lnTo>
                  <a:pt x="195802" y="542903"/>
                </a:lnTo>
                <a:lnTo>
                  <a:pt x="188637" y="544697"/>
                </a:lnTo>
                <a:lnTo>
                  <a:pt x="181956" y="545894"/>
                </a:lnTo>
                <a:lnTo>
                  <a:pt x="175596" y="546692"/>
                </a:lnTo>
                <a:lnTo>
                  <a:pt x="168499" y="547223"/>
                </a:lnTo>
                <a:lnTo>
                  <a:pt x="160911" y="547578"/>
                </a:lnTo>
                <a:lnTo>
                  <a:pt x="152994" y="547814"/>
                </a:lnTo>
                <a:lnTo>
                  <a:pt x="144859" y="548924"/>
                </a:lnTo>
                <a:lnTo>
                  <a:pt x="136578" y="550617"/>
                </a:lnTo>
                <a:lnTo>
                  <a:pt x="128199" y="552698"/>
                </a:lnTo>
                <a:lnTo>
                  <a:pt x="119756" y="554085"/>
                </a:lnTo>
                <a:lnTo>
                  <a:pt x="111270" y="555010"/>
                </a:lnTo>
                <a:lnTo>
                  <a:pt x="102755" y="555627"/>
                </a:lnTo>
                <a:lnTo>
                  <a:pt x="72974" y="558852"/>
                </a:lnTo>
                <a:lnTo>
                  <a:pt x="41006" y="562508"/>
                </a:lnTo>
                <a:lnTo>
                  <a:pt x="31147" y="563482"/>
                </a:lnTo>
                <a:lnTo>
                  <a:pt x="0" y="5654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7"/>
          <p:cNvSpPr/>
          <p:nvPr/>
        </p:nvSpPr>
        <p:spPr>
          <a:xfrm>
            <a:off x="2583288" y="1877386"/>
            <a:ext cx="282785" cy="574350"/>
          </a:xfrm>
          <a:custGeom>
            <a:avLst/>
            <a:gdLst/>
            <a:ahLst/>
            <a:cxnLst/>
            <a:rect l="0" t="0" r="0" b="0"/>
            <a:pathLst>
              <a:path w="282785" h="574350">
                <a:moveTo>
                  <a:pt x="282784" y="8564"/>
                </a:moveTo>
                <a:lnTo>
                  <a:pt x="273682" y="4013"/>
                </a:lnTo>
                <a:lnTo>
                  <a:pt x="269096" y="2672"/>
                </a:lnTo>
                <a:lnTo>
                  <a:pt x="264134" y="1778"/>
                </a:lnTo>
                <a:lnTo>
                  <a:pt x="258921" y="1183"/>
                </a:lnTo>
                <a:lnTo>
                  <a:pt x="253540" y="785"/>
                </a:lnTo>
                <a:lnTo>
                  <a:pt x="248048" y="521"/>
                </a:lnTo>
                <a:lnTo>
                  <a:pt x="242482" y="344"/>
                </a:lnTo>
                <a:lnTo>
                  <a:pt x="187895" y="38"/>
                </a:lnTo>
                <a:lnTo>
                  <a:pt x="137993" y="0"/>
                </a:lnTo>
                <a:lnTo>
                  <a:pt x="127202" y="1902"/>
                </a:lnTo>
                <a:lnTo>
                  <a:pt x="115245" y="5075"/>
                </a:lnTo>
                <a:lnTo>
                  <a:pt x="70937" y="19305"/>
                </a:lnTo>
                <a:lnTo>
                  <a:pt x="64400" y="22392"/>
                </a:lnTo>
                <a:lnTo>
                  <a:pt x="60043" y="25402"/>
                </a:lnTo>
                <a:lnTo>
                  <a:pt x="48497" y="37078"/>
                </a:lnTo>
                <a:lnTo>
                  <a:pt x="39905" y="54795"/>
                </a:lnTo>
                <a:lnTo>
                  <a:pt x="34185" y="70068"/>
                </a:lnTo>
                <a:lnTo>
                  <a:pt x="22752" y="103157"/>
                </a:lnTo>
                <a:lnTo>
                  <a:pt x="17037" y="117598"/>
                </a:lnTo>
                <a:lnTo>
                  <a:pt x="14179" y="124115"/>
                </a:lnTo>
                <a:lnTo>
                  <a:pt x="11004" y="141517"/>
                </a:lnTo>
                <a:lnTo>
                  <a:pt x="10157" y="151492"/>
                </a:lnTo>
                <a:lnTo>
                  <a:pt x="9217" y="167655"/>
                </a:lnTo>
                <a:lnTo>
                  <a:pt x="7846" y="183093"/>
                </a:lnTo>
                <a:lnTo>
                  <a:pt x="6147" y="192544"/>
                </a:lnTo>
                <a:lnTo>
                  <a:pt x="4062" y="202655"/>
                </a:lnTo>
                <a:lnTo>
                  <a:pt x="1745" y="218969"/>
                </a:lnTo>
                <a:lnTo>
                  <a:pt x="441" y="236323"/>
                </a:lnTo>
                <a:lnTo>
                  <a:pt x="54" y="250038"/>
                </a:lnTo>
                <a:lnTo>
                  <a:pt x="0" y="255272"/>
                </a:lnTo>
                <a:lnTo>
                  <a:pt x="916" y="259713"/>
                </a:lnTo>
                <a:lnTo>
                  <a:pt x="4474" y="267188"/>
                </a:lnTo>
                <a:lnTo>
                  <a:pt x="11771" y="276225"/>
                </a:lnTo>
                <a:lnTo>
                  <a:pt x="16384" y="281302"/>
                </a:lnTo>
                <a:lnTo>
                  <a:pt x="21364" y="285639"/>
                </a:lnTo>
                <a:lnTo>
                  <a:pt x="26589" y="289483"/>
                </a:lnTo>
                <a:lnTo>
                  <a:pt x="31977" y="292998"/>
                </a:lnTo>
                <a:lnTo>
                  <a:pt x="38427" y="296294"/>
                </a:lnTo>
                <a:lnTo>
                  <a:pt x="45584" y="299444"/>
                </a:lnTo>
                <a:lnTo>
                  <a:pt x="53213" y="302497"/>
                </a:lnTo>
                <a:lnTo>
                  <a:pt x="69310" y="308428"/>
                </a:lnTo>
                <a:lnTo>
                  <a:pt x="111444" y="322866"/>
                </a:lnTo>
                <a:lnTo>
                  <a:pt x="128528" y="328593"/>
                </a:lnTo>
                <a:lnTo>
                  <a:pt x="139942" y="333359"/>
                </a:lnTo>
                <a:lnTo>
                  <a:pt x="153266" y="339394"/>
                </a:lnTo>
                <a:lnTo>
                  <a:pt x="167864" y="346275"/>
                </a:lnTo>
                <a:lnTo>
                  <a:pt x="180453" y="352767"/>
                </a:lnTo>
                <a:lnTo>
                  <a:pt x="191703" y="359000"/>
                </a:lnTo>
                <a:lnTo>
                  <a:pt x="202061" y="365060"/>
                </a:lnTo>
                <a:lnTo>
                  <a:pt x="210871" y="371006"/>
                </a:lnTo>
                <a:lnTo>
                  <a:pt x="218650" y="376874"/>
                </a:lnTo>
                <a:lnTo>
                  <a:pt x="225740" y="382691"/>
                </a:lnTo>
                <a:lnTo>
                  <a:pt x="232372" y="388475"/>
                </a:lnTo>
                <a:lnTo>
                  <a:pt x="238699" y="394235"/>
                </a:lnTo>
                <a:lnTo>
                  <a:pt x="244821" y="399980"/>
                </a:lnTo>
                <a:lnTo>
                  <a:pt x="249856" y="405716"/>
                </a:lnTo>
                <a:lnTo>
                  <a:pt x="257989" y="417168"/>
                </a:lnTo>
                <a:lnTo>
                  <a:pt x="262239" y="431148"/>
                </a:lnTo>
                <a:lnTo>
                  <a:pt x="264128" y="445934"/>
                </a:lnTo>
                <a:lnTo>
                  <a:pt x="264967" y="458855"/>
                </a:lnTo>
                <a:lnTo>
                  <a:pt x="264239" y="464016"/>
                </a:lnTo>
                <a:lnTo>
                  <a:pt x="258662" y="477734"/>
                </a:lnTo>
                <a:lnTo>
                  <a:pt x="253648" y="491404"/>
                </a:lnTo>
                <a:lnTo>
                  <a:pt x="250025" y="497145"/>
                </a:lnTo>
                <a:lnTo>
                  <a:pt x="245705" y="501924"/>
                </a:lnTo>
                <a:lnTo>
                  <a:pt x="240920" y="506063"/>
                </a:lnTo>
                <a:lnTo>
                  <a:pt x="234872" y="510727"/>
                </a:lnTo>
                <a:lnTo>
                  <a:pt x="227983" y="515742"/>
                </a:lnTo>
                <a:lnTo>
                  <a:pt x="220532" y="520990"/>
                </a:lnTo>
                <a:lnTo>
                  <a:pt x="213660" y="525441"/>
                </a:lnTo>
                <a:lnTo>
                  <a:pt x="207174" y="529361"/>
                </a:lnTo>
                <a:lnTo>
                  <a:pt x="200945" y="532927"/>
                </a:lnTo>
                <a:lnTo>
                  <a:pt x="193934" y="536256"/>
                </a:lnTo>
                <a:lnTo>
                  <a:pt x="186403" y="539429"/>
                </a:lnTo>
                <a:lnTo>
                  <a:pt x="144683" y="555915"/>
                </a:lnTo>
                <a:lnTo>
                  <a:pt x="132615" y="560154"/>
                </a:lnTo>
                <a:lnTo>
                  <a:pt x="120758" y="563933"/>
                </a:lnTo>
                <a:lnTo>
                  <a:pt x="109045" y="567405"/>
                </a:lnTo>
                <a:lnTo>
                  <a:pt x="100283" y="569720"/>
                </a:lnTo>
                <a:lnTo>
                  <a:pt x="93489" y="571262"/>
                </a:lnTo>
                <a:lnTo>
                  <a:pt x="59899" y="5743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8"/>
          <p:cNvSpPr/>
          <p:nvPr/>
        </p:nvSpPr>
        <p:spPr>
          <a:xfrm>
            <a:off x="3063239" y="2280285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17145"/>
                </a:moveTo>
                <a:lnTo>
                  <a:pt x="22755" y="12594"/>
                </a:lnTo>
                <a:lnTo>
                  <a:pt x="31363" y="11253"/>
                </a:lnTo>
                <a:lnTo>
                  <a:pt x="39006" y="10359"/>
                </a:lnTo>
                <a:lnTo>
                  <a:pt x="46007" y="9764"/>
                </a:lnTo>
                <a:lnTo>
                  <a:pt x="52579" y="8414"/>
                </a:lnTo>
                <a:lnTo>
                  <a:pt x="58865" y="6562"/>
                </a:lnTo>
                <a:lnTo>
                  <a:pt x="64961" y="4374"/>
                </a:lnTo>
                <a:lnTo>
                  <a:pt x="71883" y="2916"/>
                </a:lnTo>
                <a:lnTo>
                  <a:pt x="79354" y="1944"/>
                </a:lnTo>
                <a:lnTo>
                  <a:pt x="87193" y="1296"/>
                </a:lnTo>
                <a:lnTo>
                  <a:pt x="98134" y="864"/>
                </a:lnTo>
                <a:lnTo>
                  <a:pt x="137980" y="256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9"/>
          <p:cNvSpPr/>
          <p:nvPr/>
        </p:nvSpPr>
        <p:spPr>
          <a:xfrm>
            <a:off x="3054667" y="2108835"/>
            <a:ext cx="300038" cy="25718"/>
          </a:xfrm>
          <a:custGeom>
            <a:avLst/>
            <a:gdLst/>
            <a:ahLst/>
            <a:cxnLst/>
            <a:rect l="0" t="0" r="0" b="0"/>
            <a:pathLst>
              <a:path w="300038" h="25718">
                <a:moveTo>
                  <a:pt x="0" y="25717"/>
                </a:moveTo>
                <a:lnTo>
                  <a:pt x="49404" y="25717"/>
                </a:lnTo>
                <a:lnTo>
                  <a:pt x="57701" y="24765"/>
                </a:lnTo>
                <a:lnTo>
                  <a:pt x="65137" y="23177"/>
                </a:lnTo>
                <a:lnTo>
                  <a:pt x="72000" y="21166"/>
                </a:lnTo>
                <a:lnTo>
                  <a:pt x="79432" y="19826"/>
                </a:lnTo>
                <a:lnTo>
                  <a:pt x="87245" y="18932"/>
                </a:lnTo>
                <a:lnTo>
                  <a:pt x="95311" y="18336"/>
                </a:lnTo>
                <a:lnTo>
                  <a:pt x="103545" y="16986"/>
                </a:lnTo>
                <a:lnTo>
                  <a:pt x="111893" y="15134"/>
                </a:lnTo>
                <a:lnTo>
                  <a:pt x="120315" y="12947"/>
                </a:lnTo>
                <a:lnTo>
                  <a:pt x="138313" y="10536"/>
                </a:lnTo>
                <a:lnTo>
                  <a:pt x="191330" y="5318"/>
                </a:lnTo>
                <a:lnTo>
                  <a:pt x="215183" y="3545"/>
                </a:lnTo>
                <a:lnTo>
                  <a:pt x="235848" y="2363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0"/>
          <p:cNvSpPr/>
          <p:nvPr/>
        </p:nvSpPr>
        <p:spPr>
          <a:xfrm>
            <a:off x="2854634" y="2172476"/>
            <a:ext cx="148599" cy="193535"/>
          </a:xfrm>
          <a:custGeom>
            <a:avLst/>
            <a:gdLst/>
            <a:ahLst/>
            <a:cxnLst/>
            <a:rect l="0" t="0" r="0" b="0"/>
            <a:pathLst>
              <a:path w="148599" h="193535">
                <a:moveTo>
                  <a:pt x="148598" y="4938"/>
                </a:moveTo>
                <a:lnTo>
                  <a:pt x="139496" y="388"/>
                </a:lnTo>
                <a:lnTo>
                  <a:pt x="134910" y="0"/>
                </a:lnTo>
                <a:lnTo>
                  <a:pt x="129948" y="694"/>
                </a:lnTo>
                <a:lnTo>
                  <a:pt x="124734" y="2109"/>
                </a:lnTo>
                <a:lnTo>
                  <a:pt x="119354" y="3052"/>
                </a:lnTo>
                <a:lnTo>
                  <a:pt x="113862" y="3681"/>
                </a:lnTo>
                <a:lnTo>
                  <a:pt x="108295" y="4100"/>
                </a:lnTo>
                <a:lnTo>
                  <a:pt x="102680" y="5332"/>
                </a:lnTo>
                <a:lnTo>
                  <a:pt x="97031" y="7106"/>
                </a:lnTo>
                <a:lnTo>
                  <a:pt x="91360" y="9241"/>
                </a:lnTo>
                <a:lnTo>
                  <a:pt x="83769" y="13522"/>
                </a:lnTo>
                <a:lnTo>
                  <a:pt x="74899" y="19233"/>
                </a:lnTo>
                <a:lnTo>
                  <a:pt x="65175" y="25898"/>
                </a:lnTo>
                <a:lnTo>
                  <a:pt x="54883" y="34152"/>
                </a:lnTo>
                <a:lnTo>
                  <a:pt x="44211" y="43464"/>
                </a:lnTo>
                <a:lnTo>
                  <a:pt x="33287" y="53482"/>
                </a:lnTo>
                <a:lnTo>
                  <a:pt x="25051" y="62066"/>
                </a:lnTo>
                <a:lnTo>
                  <a:pt x="18609" y="69693"/>
                </a:lnTo>
                <a:lnTo>
                  <a:pt x="13361" y="76684"/>
                </a:lnTo>
                <a:lnTo>
                  <a:pt x="8910" y="83248"/>
                </a:lnTo>
                <a:lnTo>
                  <a:pt x="4990" y="89530"/>
                </a:lnTo>
                <a:lnTo>
                  <a:pt x="1424" y="95623"/>
                </a:lnTo>
                <a:lnTo>
                  <a:pt x="0" y="100637"/>
                </a:lnTo>
                <a:lnTo>
                  <a:pt x="2" y="104933"/>
                </a:lnTo>
                <a:lnTo>
                  <a:pt x="957" y="108749"/>
                </a:lnTo>
                <a:lnTo>
                  <a:pt x="1593" y="113198"/>
                </a:lnTo>
                <a:lnTo>
                  <a:pt x="2017" y="118069"/>
                </a:lnTo>
                <a:lnTo>
                  <a:pt x="2300" y="123221"/>
                </a:lnTo>
                <a:lnTo>
                  <a:pt x="4394" y="128561"/>
                </a:lnTo>
                <a:lnTo>
                  <a:pt x="7694" y="134026"/>
                </a:lnTo>
                <a:lnTo>
                  <a:pt x="11800" y="139574"/>
                </a:lnTo>
                <a:lnTo>
                  <a:pt x="15489" y="144226"/>
                </a:lnTo>
                <a:lnTo>
                  <a:pt x="18901" y="148279"/>
                </a:lnTo>
                <a:lnTo>
                  <a:pt x="22128" y="151934"/>
                </a:lnTo>
                <a:lnTo>
                  <a:pt x="28090" y="156276"/>
                </a:lnTo>
                <a:lnTo>
                  <a:pt x="35874" y="161075"/>
                </a:lnTo>
                <a:lnTo>
                  <a:pt x="52779" y="170535"/>
                </a:lnTo>
                <a:lnTo>
                  <a:pt x="59953" y="174391"/>
                </a:lnTo>
                <a:lnTo>
                  <a:pt x="97163" y="1935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1"/>
          <p:cNvSpPr/>
          <p:nvPr/>
        </p:nvSpPr>
        <p:spPr>
          <a:xfrm>
            <a:off x="2840354" y="2108835"/>
            <a:ext cx="231459" cy="325755"/>
          </a:xfrm>
          <a:custGeom>
            <a:avLst/>
            <a:gdLst/>
            <a:ahLst/>
            <a:cxnLst/>
            <a:rect l="0" t="0" r="0" b="0"/>
            <a:pathLst>
              <a:path w="231459" h="325755">
                <a:moveTo>
                  <a:pt x="0" y="0"/>
                </a:moveTo>
                <a:lnTo>
                  <a:pt x="40303" y="40302"/>
                </a:lnTo>
                <a:lnTo>
                  <a:pt x="44966" y="45918"/>
                </a:lnTo>
                <a:lnTo>
                  <a:pt x="49028" y="51567"/>
                </a:lnTo>
                <a:lnTo>
                  <a:pt x="83229" y="103379"/>
                </a:lnTo>
                <a:lnTo>
                  <a:pt x="231458" y="325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2"/>
          <p:cNvSpPr/>
          <p:nvPr/>
        </p:nvSpPr>
        <p:spPr>
          <a:xfrm>
            <a:off x="3689032" y="1997392"/>
            <a:ext cx="42864" cy="360046"/>
          </a:xfrm>
          <a:custGeom>
            <a:avLst/>
            <a:gdLst/>
            <a:ahLst/>
            <a:cxnLst/>
            <a:rect l="0" t="0" r="0" b="0"/>
            <a:pathLst>
              <a:path w="42864" h="360046">
                <a:moveTo>
                  <a:pt x="0" y="0"/>
                </a:moveTo>
                <a:lnTo>
                  <a:pt x="9102" y="13653"/>
                </a:lnTo>
                <a:lnTo>
                  <a:pt x="12735" y="19579"/>
                </a:lnTo>
                <a:lnTo>
                  <a:pt x="16110" y="25435"/>
                </a:lnTo>
                <a:lnTo>
                  <a:pt x="22400" y="37022"/>
                </a:lnTo>
                <a:lnTo>
                  <a:pt x="28371" y="48522"/>
                </a:lnTo>
                <a:lnTo>
                  <a:pt x="31296" y="57113"/>
                </a:lnTo>
                <a:lnTo>
                  <a:pt x="34200" y="67603"/>
                </a:lnTo>
                <a:lnTo>
                  <a:pt x="37087" y="79358"/>
                </a:lnTo>
                <a:lnTo>
                  <a:pt x="39012" y="95768"/>
                </a:lnTo>
                <a:lnTo>
                  <a:pt x="40296" y="115280"/>
                </a:lnTo>
                <a:lnTo>
                  <a:pt x="41722" y="156963"/>
                </a:lnTo>
                <a:lnTo>
                  <a:pt x="42356" y="194539"/>
                </a:lnTo>
                <a:lnTo>
                  <a:pt x="41572" y="209703"/>
                </a:lnTo>
                <a:lnTo>
                  <a:pt x="40097" y="222669"/>
                </a:lnTo>
                <a:lnTo>
                  <a:pt x="38161" y="234171"/>
                </a:lnTo>
                <a:lnTo>
                  <a:pt x="36871" y="246602"/>
                </a:lnTo>
                <a:lnTo>
                  <a:pt x="36011" y="259651"/>
                </a:lnTo>
                <a:lnTo>
                  <a:pt x="35055" y="283993"/>
                </a:lnTo>
                <a:lnTo>
                  <a:pt x="34630" y="301162"/>
                </a:lnTo>
                <a:lnTo>
                  <a:pt x="35469" y="310312"/>
                </a:lnTo>
                <a:lnTo>
                  <a:pt x="36981" y="320222"/>
                </a:lnTo>
                <a:lnTo>
                  <a:pt x="41120" y="342213"/>
                </a:lnTo>
                <a:lnTo>
                  <a:pt x="42863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3"/>
          <p:cNvSpPr/>
          <p:nvPr/>
        </p:nvSpPr>
        <p:spPr>
          <a:xfrm>
            <a:off x="3963352" y="2143125"/>
            <a:ext cx="128063" cy="231458"/>
          </a:xfrm>
          <a:custGeom>
            <a:avLst/>
            <a:gdLst/>
            <a:ahLst/>
            <a:cxnLst/>
            <a:rect l="0" t="0" r="0" b="0"/>
            <a:pathLst>
              <a:path w="128063" h="231458">
                <a:moveTo>
                  <a:pt x="94298" y="0"/>
                </a:moveTo>
                <a:lnTo>
                  <a:pt x="76094" y="9101"/>
                </a:lnTo>
                <a:lnTo>
                  <a:pt x="68827" y="11782"/>
                </a:lnTo>
                <a:lnTo>
                  <a:pt x="62077" y="13570"/>
                </a:lnTo>
                <a:lnTo>
                  <a:pt x="55672" y="14761"/>
                </a:lnTo>
                <a:lnTo>
                  <a:pt x="47593" y="18413"/>
                </a:lnTo>
                <a:lnTo>
                  <a:pt x="38396" y="23705"/>
                </a:lnTo>
                <a:lnTo>
                  <a:pt x="28455" y="30091"/>
                </a:lnTo>
                <a:lnTo>
                  <a:pt x="20875" y="35300"/>
                </a:lnTo>
                <a:lnTo>
                  <a:pt x="14869" y="39726"/>
                </a:lnTo>
                <a:lnTo>
                  <a:pt x="9912" y="43629"/>
                </a:lnTo>
                <a:lnTo>
                  <a:pt x="6608" y="47183"/>
                </a:lnTo>
                <a:lnTo>
                  <a:pt x="4405" y="50505"/>
                </a:lnTo>
                <a:lnTo>
                  <a:pt x="1958" y="56737"/>
                </a:lnTo>
                <a:lnTo>
                  <a:pt x="870" y="62681"/>
                </a:lnTo>
                <a:lnTo>
                  <a:pt x="1533" y="65600"/>
                </a:lnTo>
                <a:lnTo>
                  <a:pt x="4809" y="71383"/>
                </a:lnTo>
                <a:lnTo>
                  <a:pt x="7016" y="74258"/>
                </a:lnTo>
                <a:lnTo>
                  <a:pt x="9440" y="77128"/>
                </a:lnTo>
                <a:lnTo>
                  <a:pt x="12008" y="79993"/>
                </a:lnTo>
                <a:lnTo>
                  <a:pt x="15626" y="82856"/>
                </a:lnTo>
                <a:lnTo>
                  <a:pt x="19942" y="85718"/>
                </a:lnTo>
                <a:lnTo>
                  <a:pt x="24725" y="88577"/>
                </a:lnTo>
                <a:lnTo>
                  <a:pt x="29818" y="91436"/>
                </a:lnTo>
                <a:lnTo>
                  <a:pt x="40558" y="97153"/>
                </a:lnTo>
                <a:lnTo>
                  <a:pt x="49898" y="100964"/>
                </a:lnTo>
                <a:lnTo>
                  <a:pt x="61841" y="105409"/>
                </a:lnTo>
                <a:lnTo>
                  <a:pt x="75517" y="110278"/>
                </a:lnTo>
                <a:lnTo>
                  <a:pt x="87492" y="115428"/>
                </a:lnTo>
                <a:lnTo>
                  <a:pt x="98333" y="120767"/>
                </a:lnTo>
                <a:lnTo>
                  <a:pt x="108418" y="126231"/>
                </a:lnTo>
                <a:lnTo>
                  <a:pt x="115141" y="131779"/>
                </a:lnTo>
                <a:lnTo>
                  <a:pt x="119623" y="137382"/>
                </a:lnTo>
                <a:lnTo>
                  <a:pt x="122611" y="143023"/>
                </a:lnTo>
                <a:lnTo>
                  <a:pt x="124604" y="147736"/>
                </a:lnTo>
                <a:lnTo>
                  <a:pt x="125932" y="151831"/>
                </a:lnTo>
                <a:lnTo>
                  <a:pt x="127407" y="158920"/>
                </a:lnTo>
                <a:lnTo>
                  <a:pt x="128062" y="165246"/>
                </a:lnTo>
                <a:lnTo>
                  <a:pt x="127285" y="168266"/>
                </a:lnTo>
                <a:lnTo>
                  <a:pt x="123881" y="174162"/>
                </a:lnTo>
                <a:lnTo>
                  <a:pt x="120687" y="177068"/>
                </a:lnTo>
                <a:lnTo>
                  <a:pt x="116653" y="179958"/>
                </a:lnTo>
                <a:lnTo>
                  <a:pt x="112059" y="182837"/>
                </a:lnTo>
                <a:lnTo>
                  <a:pt x="107091" y="186661"/>
                </a:lnTo>
                <a:lnTo>
                  <a:pt x="101874" y="191115"/>
                </a:lnTo>
                <a:lnTo>
                  <a:pt x="96491" y="195990"/>
                </a:lnTo>
                <a:lnTo>
                  <a:pt x="90997" y="200193"/>
                </a:lnTo>
                <a:lnTo>
                  <a:pt x="85430" y="203947"/>
                </a:lnTo>
                <a:lnTo>
                  <a:pt x="79813" y="207402"/>
                </a:lnTo>
                <a:lnTo>
                  <a:pt x="74164" y="209705"/>
                </a:lnTo>
                <a:lnTo>
                  <a:pt x="68492" y="211241"/>
                </a:lnTo>
                <a:lnTo>
                  <a:pt x="62807" y="212265"/>
                </a:lnTo>
                <a:lnTo>
                  <a:pt x="56159" y="213899"/>
                </a:lnTo>
                <a:lnTo>
                  <a:pt x="48869" y="215942"/>
                </a:lnTo>
                <a:lnTo>
                  <a:pt x="41152" y="218256"/>
                </a:lnTo>
                <a:lnTo>
                  <a:pt x="35054" y="219799"/>
                </a:lnTo>
                <a:lnTo>
                  <a:pt x="30037" y="22082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4"/>
          <p:cNvSpPr/>
          <p:nvPr/>
        </p:nvSpPr>
        <p:spPr>
          <a:xfrm>
            <a:off x="4331970" y="1997392"/>
            <a:ext cx="25715" cy="351473"/>
          </a:xfrm>
          <a:custGeom>
            <a:avLst/>
            <a:gdLst/>
            <a:ahLst/>
            <a:cxnLst/>
            <a:rect l="0" t="0" r="0" b="0"/>
            <a:pathLst>
              <a:path w="25715" h="351473">
                <a:moveTo>
                  <a:pt x="8572" y="0"/>
                </a:moveTo>
                <a:lnTo>
                  <a:pt x="20504" y="35795"/>
                </a:lnTo>
                <a:lnTo>
                  <a:pt x="22242" y="42914"/>
                </a:lnTo>
                <a:lnTo>
                  <a:pt x="23400" y="49564"/>
                </a:lnTo>
                <a:lnTo>
                  <a:pt x="24173" y="55903"/>
                </a:lnTo>
                <a:lnTo>
                  <a:pt x="24687" y="62986"/>
                </a:lnTo>
                <a:lnTo>
                  <a:pt x="25031" y="70566"/>
                </a:lnTo>
                <a:lnTo>
                  <a:pt x="25514" y="92346"/>
                </a:lnTo>
                <a:lnTo>
                  <a:pt x="25714" y="171565"/>
                </a:lnTo>
                <a:lnTo>
                  <a:pt x="24762" y="179147"/>
                </a:lnTo>
                <a:lnTo>
                  <a:pt x="23176" y="186106"/>
                </a:lnTo>
                <a:lnTo>
                  <a:pt x="18872" y="199871"/>
                </a:lnTo>
                <a:lnTo>
                  <a:pt x="13785" y="215514"/>
                </a:lnTo>
                <a:lnTo>
                  <a:pt x="11095" y="229401"/>
                </a:lnTo>
                <a:lnTo>
                  <a:pt x="8349" y="247232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5"/>
          <p:cNvSpPr/>
          <p:nvPr/>
        </p:nvSpPr>
        <p:spPr>
          <a:xfrm>
            <a:off x="4254817" y="2170786"/>
            <a:ext cx="257176" cy="15202"/>
          </a:xfrm>
          <a:custGeom>
            <a:avLst/>
            <a:gdLst/>
            <a:ahLst/>
            <a:cxnLst/>
            <a:rect l="0" t="0" r="0" b="0"/>
            <a:pathLst>
              <a:path w="257176" h="15202">
                <a:moveTo>
                  <a:pt x="0" y="15201"/>
                </a:moveTo>
                <a:lnTo>
                  <a:pt x="18203" y="10650"/>
                </a:lnTo>
                <a:lnTo>
                  <a:pt x="31186" y="9310"/>
                </a:lnTo>
                <a:lnTo>
                  <a:pt x="47461" y="8416"/>
                </a:lnTo>
                <a:lnTo>
                  <a:pt x="65930" y="7820"/>
                </a:lnTo>
                <a:lnTo>
                  <a:pt x="84911" y="6470"/>
                </a:lnTo>
                <a:lnTo>
                  <a:pt x="104232" y="4618"/>
                </a:lnTo>
                <a:lnTo>
                  <a:pt x="123781" y="2431"/>
                </a:lnTo>
                <a:lnTo>
                  <a:pt x="139670" y="973"/>
                </a:lnTo>
                <a:lnTo>
                  <a:pt x="153122" y="0"/>
                </a:lnTo>
                <a:lnTo>
                  <a:pt x="257175" y="66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6"/>
          <p:cNvSpPr/>
          <p:nvPr/>
        </p:nvSpPr>
        <p:spPr>
          <a:xfrm>
            <a:off x="4915357" y="2117407"/>
            <a:ext cx="479558" cy="162879"/>
          </a:xfrm>
          <a:custGeom>
            <a:avLst/>
            <a:gdLst/>
            <a:ahLst/>
            <a:cxnLst/>
            <a:rect l="0" t="0" r="0" b="0"/>
            <a:pathLst>
              <a:path w="479558" h="162879">
                <a:moveTo>
                  <a:pt x="16688" y="0"/>
                </a:moveTo>
                <a:lnTo>
                  <a:pt x="16688" y="26694"/>
                </a:lnTo>
                <a:lnTo>
                  <a:pt x="15735" y="33036"/>
                </a:lnTo>
                <a:lnTo>
                  <a:pt x="14148" y="41074"/>
                </a:lnTo>
                <a:lnTo>
                  <a:pt x="12137" y="50243"/>
                </a:lnTo>
                <a:lnTo>
                  <a:pt x="9844" y="65880"/>
                </a:lnTo>
                <a:lnTo>
                  <a:pt x="4756" y="108655"/>
                </a:lnTo>
                <a:lnTo>
                  <a:pt x="3018" y="125777"/>
                </a:lnTo>
                <a:lnTo>
                  <a:pt x="1860" y="139096"/>
                </a:lnTo>
                <a:lnTo>
                  <a:pt x="1087" y="149881"/>
                </a:lnTo>
                <a:lnTo>
                  <a:pt x="572" y="155165"/>
                </a:lnTo>
                <a:lnTo>
                  <a:pt x="229" y="156784"/>
                </a:lnTo>
                <a:lnTo>
                  <a:pt x="0" y="155958"/>
                </a:lnTo>
                <a:lnTo>
                  <a:pt x="1752" y="149692"/>
                </a:lnTo>
                <a:lnTo>
                  <a:pt x="8780" y="127490"/>
                </a:lnTo>
                <a:lnTo>
                  <a:pt x="13320" y="116426"/>
                </a:lnTo>
                <a:lnTo>
                  <a:pt x="18253" y="106192"/>
                </a:lnTo>
                <a:lnTo>
                  <a:pt x="23446" y="96512"/>
                </a:lnTo>
                <a:lnTo>
                  <a:pt x="28813" y="88154"/>
                </a:lnTo>
                <a:lnTo>
                  <a:pt x="34297" y="80677"/>
                </a:lnTo>
                <a:lnTo>
                  <a:pt x="39857" y="73787"/>
                </a:lnTo>
                <a:lnTo>
                  <a:pt x="47374" y="66337"/>
                </a:lnTo>
                <a:lnTo>
                  <a:pt x="56195" y="58512"/>
                </a:lnTo>
                <a:lnTo>
                  <a:pt x="65886" y="50438"/>
                </a:lnTo>
                <a:lnTo>
                  <a:pt x="74252" y="44103"/>
                </a:lnTo>
                <a:lnTo>
                  <a:pt x="81734" y="38927"/>
                </a:lnTo>
                <a:lnTo>
                  <a:pt x="88627" y="34524"/>
                </a:lnTo>
                <a:lnTo>
                  <a:pt x="94174" y="30636"/>
                </a:lnTo>
                <a:lnTo>
                  <a:pt x="98825" y="27091"/>
                </a:lnTo>
                <a:lnTo>
                  <a:pt x="102879" y="23776"/>
                </a:lnTo>
                <a:lnTo>
                  <a:pt x="107486" y="21566"/>
                </a:lnTo>
                <a:lnTo>
                  <a:pt x="123071" y="17502"/>
                </a:lnTo>
                <a:lnTo>
                  <a:pt x="134137" y="13176"/>
                </a:lnTo>
                <a:lnTo>
                  <a:pt x="138802" y="12594"/>
                </a:lnTo>
                <a:lnTo>
                  <a:pt x="142864" y="13159"/>
                </a:lnTo>
                <a:lnTo>
                  <a:pt x="150871" y="15373"/>
                </a:lnTo>
                <a:lnTo>
                  <a:pt x="165137" y="16620"/>
                </a:lnTo>
                <a:lnTo>
                  <a:pt x="172517" y="16912"/>
                </a:lnTo>
                <a:lnTo>
                  <a:pt x="175819" y="17942"/>
                </a:lnTo>
                <a:lnTo>
                  <a:pt x="182028" y="21627"/>
                </a:lnTo>
                <a:lnTo>
                  <a:pt x="184064" y="24895"/>
                </a:lnTo>
                <a:lnTo>
                  <a:pt x="185422" y="28980"/>
                </a:lnTo>
                <a:lnTo>
                  <a:pt x="186328" y="33607"/>
                </a:lnTo>
                <a:lnTo>
                  <a:pt x="187883" y="37645"/>
                </a:lnTo>
                <a:lnTo>
                  <a:pt x="189873" y="41289"/>
                </a:lnTo>
                <a:lnTo>
                  <a:pt x="192152" y="44671"/>
                </a:lnTo>
                <a:lnTo>
                  <a:pt x="193672" y="50736"/>
                </a:lnTo>
                <a:lnTo>
                  <a:pt x="194684" y="58589"/>
                </a:lnTo>
                <a:lnTo>
                  <a:pt x="195360" y="67634"/>
                </a:lnTo>
                <a:lnTo>
                  <a:pt x="195810" y="77475"/>
                </a:lnTo>
                <a:lnTo>
                  <a:pt x="196310" y="98568"/>
                </a:lnTo>
                <a:lnTo>
                  <a:pt x="197396" y="105717"/>
                </a:lnTo>
                <a:lnTo>
                  <a:pt x="199072" y="110483"/>
                </a:lnTo>
                <a:lnTo>
                  <a:pt x="201142" y="113661"/>
                </a:lnTo>
                <a:lnTo>
                  <a:pt x="204428" y="112921"/>
                </a:lnTo>
                <a:lnTo>
                  <a:pt x="208522" y="109571"/>
                </a:lnTo>
                <a:lnTo>
                  <a:pt x="213157" y="104480"/>
                </a:lnTo>
                <a:lnTo>
                  <a:pt x="218152" y="100133"/>
                </a:lnTo>
                <a:lnTo>
                  <a:pt x="223388" y="96283"/>
                </a:lnTo>
                <a:lnTo>
                  <a:pt x="228782" y="92764"/>
                </a:lnTo>
                <a:lnTo>
                  <a:pt x="279697" y="61217"/>
                </a:lnTo>
                <a:lnTo>
                  <a:pt x="289182" y="55099"/>
                </a:lnTo>
                <a:lnTo>
                  <a:pt x="299316" y="51020"/>
                </a:lnTo>
                <a:lnTo>
                  <a:pt x="309881" y="48301"/>
                </a:lnTo>
                <a:lnTo>
                  <a:pt x="320735" y="46488"/>
                </a:lnTo>
                <a:lnTo>
                  <a:pt x="330828" y="44327"/>
                </a:lnTo>
                <a:lnTo>
                  <a:pt x="340415" y="41934"/>
                </a:lnTo>
                <a:lnTo>
                  <a:pt x="349663" y="39386"/>
                </a:lnTo>
                <a:lnTo>
                  <a:pt x="357734" y="36735"/>
                </a:lnTo>
                <a:lnTo>
                  <a:pt x="365019" y="34015"/>
                </a:lnTo>
                <a:lnTo>
                  <a:pt x="379146" y="29405"/>
                </a:lnTo>
                <a:lnTo>
                  <a:pt x="386915" y="28176"/>
                </a:lnTo>
                <a:lnTo>
                  <a:pt x="394951" y="27357"/>
                </a:lnTo>
                <a:lnTo>
                  <a:pt x="403165" y="26810"/>
                </a:lnTo>
                <a:lnTo>
                  <a:pt x="411500" y="26446"/>
                </a:lnTo>
                <a:lnTo>
                  <a:pt x="419913" y="26203"/>
                </a:lnTo>
                <a:lnTo>
                  <a:pt x="434342" y="28474"/>
                </a:lnTo>
                <a:lnTo>
                  <a:pt x="446152" y="31705"/>
                </a:lnTo>
                <a:lnTo>
                  <a:pt x="454576" y="33141"/>
                </a:lnTo>
                <a:lnTo>
                  <a:pt x="458156" y="35429"/>
                </a:lnTo>
                <a:lnTo>
                  <a:pt x="461494" y="38860"/>
                </a:lnTo>
                <a:lnTo>
                  <a:pt x="464673" y="43051"/>
                </a:lnTo>
                <a:lnTo>
                  <a:pt x="467745" y="46799"/>
                </a:lnTo>
                <a:lnTo>
                  <a:pt x="470745" y="50249"/>
                </a:lnTo>
                <a:lnTo>
                  <a:pt x="473697" y="53502"/>
                </a:lnTo>
                <a:lnTo>
                  <a:pt x="475666" y="57575"/>
                </a:lnTo>
                <a:lnTo>
                  <a:pt x="476978" y="62196"/>
                </a:lnTo>
                <a:lnTo>
                  <a:pt x="477853" y="67182"/>
                </a:lnTo>
                <a:lnTo>
                  <a:pt x="478436" y="72410"/>
                </a:lnTo>
                <a:lnTo>
                  <a:pt x="478825" y="77801"/>
                </a:lnTo>
                <a:lnTo>
                  <a:pt x="479084" y="83300"/>
                </a:lnTo>
                <a:lnTo>
                  <a:pt x="479372" y="97030"/>
                </a:lnTo>
                <a:lnTo>
                  <a:pt x="479557" y="129127"/>
                </a:lnTo>
                <a:lnTo>
                  <a:pt x="478620" y="135615"/>
                </a:lnTo>
                <a:lnTo>
                  <a:pt x="477042" y="140892"/>
                </a:lnTo>
                <a:lnTo>
                  <a:pt x="472812" y="150331"/>
                </a:lnTo>
                <a:lnTo>
                  <a:pt x="471030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7"/>
          <p:cNvSpPr/>
          <p:nvPr/>
        </p:nvSpPr>
        <p:spPr>
          <a:xfrm>
            <a:off x="5514975" y="2194560"/>
            <a:ext cx="8573" cy="68580"/>
          </a:xfrm>
          <a:custGeom>
            <a:avLst/>
            <a:gdLst/>
            <a:ahLst/>
            <a:cxnLst/>
            <a:rect l="0" t="0" r="0" b="0"/>
            <a:pathLst>
              <a:path w="8573" h="68580">
                <a:moveTo>
                  <a:pt x="8572" y="0"/>
                </a:moveTo>
                <a:lnTo>
                  <a:pt x="8572" y="9101"/>
                </a:lnTo>
                <a:lnTo>
                  <a:pt x="7620" y="16545"/>
                </a:lnTo>
                <a:lnTo>
                  <a:pt x="6032" y="26270"/>
                </a:lnTo>
                <a:lnTo>
                  <a:pt x="0" y="68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8"/>
          <p:cNvSpPr/>
          <p:nvPr/>
        </p:nvSpPr>
        <p:spPr>
          <a:xfrm>
            <a:off x="5566409" y="2065972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0" y="8573"/>
                </a:move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9"/>
          <p:cNvSpPr/>
          <p:nvPr/>
        </p:nvSpPr>
        <p:spPr>
          <a:xfrm>
            <a:off x="5617845" y="2203132"/>
            <a:ext cx="25718" cy="34291"/>
          </a:xfrm>
          <a:custGeom>
            <a:avLst/>
            <a:gdLst/>
            <a:ahLst/>
            <a:cxnLst/>
            <a:rect l="0" t="0" r="0" b="0"/>
            <a:pathLst>
              <a:path w="25718" h="34291">
                <a:moveTo>
                  <a:pt x="0" y="0"/>
                </a:moveTo>
                <a:lnTo>
                  <a:pt x="4550" y="13653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8730" y="29226"/>
                </a:lnTo>
                <a:lnTo>
                  <a:pt x="10583" y="30914"/>
                </a:lnTo>
                <a:lnTo>
                  <a:pt x="12770" y="32039"/>
                </a:lnTo>
                <a:lnTo>
                  <a:pt x="15181" y="32790"/>
                </a:lnTo>
                <a:lnTo>
                  <a:pt x="17740" y="33290"/>
                </a:lnTo>
                <a:lnTo>
                  <a:pt x="25717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0"/>
          <p:cNvSpPr/>
          <p:nvPr/>
        </p:nvSpPr>
        <p:spPr>
          <a:xfrm>
            <a:off x="5703570" y="2129613"/>
            <a:ext cx="128588" cy="116383"/>
          </a:xfrm>
          <a:custGeom>
            <a:avLst/>
            <a:gdLst/>
            <a:ahLst/>
            <a:cxnLst/>
            <a:rect l="0" t="0" r="0" b="0"/>
            <a:pathLst>
              <a:path w="128588" h="116383">
                <a:moveTo>
                  <a:pt x="0" y="4939"/>
                </a:moveTo>
                <a:lnTo>
                  <a:pt x="22754" y="388"/>
                </a:lnTo>
                <a:lnTo>
                  <a:pt x="31362" y="0"/>
                </a:lnTo>
                <a:lnTo>
                  <a:pt x="39005" y="694"/>
                </a:lnTo>
                <a:lnTo>
                  <a:pt x="46006" y="2109"/>
                </a:lnTo>
                <a:lnTo>
                  <a:pt x="51625" y="3052"/>
                </a:lnTo>
                <a:lnTo>
                  <a:pt x="56324" y="3681"/>
                </a:lnTo>
                <a:lnTo>
                  <a:pt x="60409" y="4100"/>
                </a:lnTo>
                <a:lnTo>
                  <a:pt x="65038" y="5333"/>
                </a:lnTo>
                <a:lnTo>
                  <a:pt x="70028" y="7106"/>
                </a:lnTo>
                <a:lnTo>
                  <a:pt x="75260" y="9241"/>
                </a:lnTo>
                <a:lnTo>
                  <a:pt x="79701" y="12570"/>
                </a:lnTo>
                <a:lnTo>
                  <a:pt x="83614" y="16694"/>
                </a:lnTo>
                <a:lnTo>
                  <a:pt x="87175" y="21348"/>
                </a:lnTo>
                <a:lnTo>
                  <a:pt x="90501" y="25403"/>
                </a:lnTo>
                <a:lnTo>
                  <a:pt x="93672" y="29059"/>
                </a:lnTo>
                <a:lnTo>
                  <a:pt x="96738" y="32449"/>
                </a:lnTo>
                <a:lnTo>
                  <a:pt x="99734" y="38519"/>
                </a:lnTo>
                <a:lnTo>
                  <a:pt x="102684" y="46376"/>
                </a:lnTo>
                <a:lnTo>
                  <a:pt x="105604" y="55424"/>
                </a:lnTo>
                <a:lnTo>
                  <a:pt x="108503" y="65266"/>
                </a:lnTo>
                <a:lnTo>
                  <a:pt x="114263" y="86361"/>
                </a:lnTo>
                <a:lnTo>
                  <a:pt x="117133" y="94463"/>
                </a:lnTo>
                <a:lnTo>
                  <a:pt x="119998" y="100816"/>
                </a:lnTo>
                <a:lnTo>
                  <a:pt x="128587" y="1163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1"/>
          <p:cNvSpPr/>
          <p:nvPr/>
        </p:nvSpPr>
        <p:spPr>
          <a:xfrm>
            <a:off x="5986462" y="2108835"/>
            <a:ext cx="197168" cy="118946"/>
          </a:xfrm>
          <a:custGeom>
            <a:avLst/>
            <a:gdLst/>
            <a:ahLst/>
            <a:cxnLst/>
            <a:rect l="0" t="0" r="0" b="0"/>
            <a:pathLst>
              <a:path w="197168" h="118946">
                <a:moveTo>
                  <a:pt x="0" y="51435"/>
                </a:moveTo>
                <a:lnTo>
                  <a:pt x="9102" y="60536"/>
                </a:lnTo>
                <a:lnTo>
                  <a:pt x="11783" y="64170"/>
                </a:lnTo>
                <a:lnTo>
                  <a:pt x="13570" y="67545"/>
                </a:lnTo>
                <a:lnTo>
                  <a:pt x="14762" y="70747"/>
                </a:lnTo>
                <a:lnTo>
                  <a:pt x="15556" y="75740"/>
                </a:lnTo>
                <a:lnTo>
                  <a:pt x="16086" y="81925"/>
                </a:lnTo>
                <a:lnTo>
                  <a:pt x="16439" y="88907"/>
                </a:lnTo>
                <a:lnTo>
                  <a:pt x="18579" y="95466"/>
                </a:lnTo>
                <a:lnTo>
                  <a:pt x="21911" y="101744"/>
                </a:lnTo>
                <a:lnTo>
                  <a:pt x="26038" y="107834"/>
                </a:lnTo>
                <a:lnTo>
                  <a:pt x="29741" y="111894"/>
                </a:lnTo>
                <a:lnTo>
                  <a:pt x="33162" y="114601"/>
                </a:lnTo>
                <a:lnTo>
                  <a:pt x="36395" y="116406"/>
                </a:lnTo>
                <a:lnTo>
                  <a:pt x="42529" y="118411"/>
                </a:lnTo>
                <a:lnTo>
                  <a:pt x="45498" y="118945"/>
                </a:lnTo>
                <a:lnTo>
                  <a:pt x="49382" y="118349"/>
                </a:lnTo>
                <a:lnTo>
                  <a:pt x="53876" y="116999"/>
                </a:lnTo>
                <a:lnTo>
                  <a:pt x="58777" y="115147"/>
                </a:lnTo>
                <a:lnTo>
                  <a:pt x="63950" y="112959"/>
                </a:lnTo>
                <a:lnTo>
                  <a:pt x="69304" y="110549"/>
                </a:lnTo>
                <a:lnTo>
                  <a:pt x="80332" y="105330"/>
                </a:lnTo>
                <a:lnTo>
                  <a:pt x="91583" y="99836"/>
                </a:lnTo>
                <a:lnTo>
                  <a:pt x="102013" y="91322"/>
                </a:lnTo>
                <a:lnTo>
                  <a:pt x="115634" y="78979"/>
                </a:lnTo>
                <a:lnTo>
                  <a:pt x="131382" y="64082"/>
                </a:lnTo>
                <a:lnTo>
                  <a:pt x="143785" y="51294"/>
                </a:lnTo>
                <a:lnTo>
                  <a:pt x="153959" y="39911"/>
                </a:lnTo>
                <a:lnTo>
                  <a:pt x="169392" y="21548"/>
                </a:lnTo>
                <a:lnTo>
                  <a:pt x="179425" y="10212"/>
                </a:lnTo>
                <a:lnTo>
                  <a:pt x="183435" y="6808"/>
                </a:lnTo>
                <a:lnTo>
                  <a:pt x="187060" y="4538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2"/>
          <p:cNvSpPr/>
          <p:nvPr/>
        </p:nvSpPr>
        <p:spPr>
          <a:xfrm>
            <a:off x="6355079" y="1980247"/>
            <a:ext cx="34187" cy="274321"/>
          </a:xfrm>
          <a:custGeom>
            <a:avLst/>
            <a:gdLst/>
            <a:ahLst/>
            <a:cxnLst/>
            <a:rect l="0" t="0" r="0" b="0"/>
            <a:pathLst>
              <a:path w="34187" h="274321">
                <a:moveTo>
                  <a:pt x="25718" y="0"/>
                </a:moveTo>
                <a:lnTo>
                  <a:pt x="30269" y="13653"/>
                </a:lnTo>
                <a:lnTo>
                  <a:pt x="31609" y="19579"/>
                </a:lnTo>
                <a:lnTo>
                  <a:pt x="32503" y="25435"/>
                </a:lnTo>
                <a:lnTo>
                  <a:pt x="33099" y="31244"/>
                </a:lnTo>
                <a:lnTo>
                  <a:pt x="33496" y="37022"/>
                </a:lnTo>
                <a:lnTo>
                  <a:pt x="33761" y="42779"/>
                </a:lnTo>
                <a:lnTo>
                  <a:pt x="34055" y="55208"/>
                </a:lnTo>
                <a:lnTo>
                  <a:pt x="34186" y="70257"/>
                </a:lnTo>
                <a:lnTo>
                  <a:pt x="33269" y="81128"/>
                </a:lnTo>
                <a:lnTo>
                  <a:pt x="31704" y="94090"/>
                </a:lnTo>
                <a:lnTo>
                  <a:pt x="27426" y="123733"/>
                </a:lnTo>
                <a:lnTo>
                  <a:pt x="22349" y="155958"/>
                </a:lnTo>
                <a:lnTo>
                  <a:pt x="19662" y="168742"/>
                </a:lnTo>
                <a:lnTo>
                  <a:pt x="16918" y="179170"/>
                </a:lnTo>
                <a:lnTo>
                  <a:pt x="14137" y="188026"/>
                </a:lnTo>
                <a:lnTo>
                  <a:pt x="12282" y="196788"/>
                </a:lnTo>
                <a:lnTo>
                  <a:pt x="11046" y="20548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3"/>
          <p:cNvSpPr/>
          <p:nvPr/>
        </p:nvSpPr>
        <p:spPr>
          <a:xfrm>
            <a:off x="6312217" y="2091838"/>
            <a:ext cx="411481" cy="119868"/>
          </a:xfrm>
          <a:custGeom>
            <a:avLst/>
            <a:gdLst/>
            <a:ahLst/>
            <a:cxnLst/>
            <a:rect l="0" t="0" r="0" b="0"/>
            <a:pathLst>
              <a:path w="411481" h="119868">
                <a:moveTo>
                  <a:pt x="0" y="51287"/>
                </a:moveTo>
                <a:lnTo>
                  <a:pt x="22754" y="55837"/>
                </a:lnTo>
                <a:lnTo>
                  <a:pt x="31362" y="57178"/>
                </a:lnTo>
                <a:lnTo>
                  <a:pt x="39006" y="58072"/>
                </a:lnTo>
                <a:lnTo>
                  <a:pt x="46006" y="58667"/>
                </a:lnTo>
                <a:lnTo>
                  <a:pt x="96965" y="59330"/>
                </a:lnTo>
                <a:lnTo>
                  <a:pt x="133223" y="59506"/>
                </a:lnTo>
                <a:lnTo>
                  <a:pt x="165968" y="58671"/>
                </a:lnTo>
                <a:lnTo>
                  <a:pt x="196370" y="57162"/>
                </a:lnTo>
                <a:lnTo>
                  <a:pt x="225211" y="55204"/>
                </a:lnTo>
                <a:lnTo>
                  <a:pt x="249201" y="51993"/>
                </a:lnTo>
                <a:lnTo>
                  <a:pt x="269957" y="47947"/>
                </a:lnTo>
                <a:lnTo>
                  <a:pt x="288556" y="43346"/>
                </a:lnTo>
                <a:lnTo>
                  <a:pt x="302861" y="40277"/>
                </a:lnTo>
                <a:lnTo>
                  <a:pt x="314302" y="38232"/>
                </a:lnTo>
                <a:lnTo>
                  <a:pt x="323835" y="36869"/>
                </a:lnTo>
                <a:lnTo>
                  <a:pt x="332095" y="35007"/>
                </a:lnTo>
                <a:lnTo>
                  <a:pt x="339507" y="32814"/>
                </a:lnTo>
                <a:lnTo>
                  <a:pt x="346353" y="30399"/>
                </a:lnTo>
                <a:lnTo>
                  <a:pt x="350917" y="27836"/>
                </a:lnTo>
                <a:lnTo>
                  <a:pt x="353960" y="25176"/>
                </a:lnTo>
                <a:lnTo>
                  <a:pt x="355989" y="22449"/>
                </a:lnTo>
                <a:lnTo>
                  <a:pt x="357341" y="19679"/>
                </a:lnTo>
                <a:lnTo>
                  <a:pt x="358242" y="16880"/>
                </a:lnTo>
                <a:lnTo>
                  <a:pt x="358844" y="14061"/>
                </a:lnTo>
                <a:lnTo>
                  <a:pt x="358291" y="11230"/>
                </a:lnTo>
                <a:lnTo>
                  <a:pt x="356971" y="8390"/>
                </a:lnTo>
                <a:lnTo>
                  <a:pt x="355138" y="5544"/>
                </a:lnTo>
                <a:lnTo>
                  <a:pt x="352011" y="3646"/>
                </a:lnTo>
                <a:lnTo>
                  <a:pt x="343457" y="1538"/>
                </a:lnTo>
                <a:lnTo>
                  <a:pt x="332482" y="351"/>
                </a:lnTo>
                <a:lnTo>
                  <a:pt x="323665" y="74"/>
                </a:lnTo>
                <a:lnTo>
                  <a:pt x="318647" y="0"/>
                </a:lnTo>
                <a:lnTo>
                  <a:pt x="314349" y="903"/>
                </a:lnTo>
                <a:lnTo>
                  <a:pt x="307033" y="4446"/>
                </a:lnTo>
                <a:lnTo>
                  <a:pt x="298067" y="9196"/>
                </a:lnTo>
                <a:lnTo>
                  <a:pt x="293009" y="11796"/>
                </a:lnTo>
                <a:lnTo>
                  <a:pt x="284849" y="14685"/>
                </a:lnTo>
                <a:lnTo>
                  <a:pt x="281339" y="15456"/>
                </a:lnTo>
                <a:lnTo>
                  <a:pt x="274900" y="18852"/>
                </a:lnTo>
                <a:lnTo>
                  <a:pt x="271849" y="21091"/>
                </a:lnTo>
                <a:lnTo>
                  <a:pt x="268863" y="24489"/>
                </a:lnTo>
                <a:lnTo>
                  <a:pt x="265919" y="28659"/>
                </a:lnTo>
                <a:lnTo>
                  <a:pt x="263004" y="33344"/>
                </a:lnTo>
                <a:lnTo>
                  <a:pt x="259157" y="38372"/>
                </a:lnTo>
                <a:lnTo>
                  <a:pt x="254686" y="43630"/>
                </a:lnTo>
                <a:lnTo>
                  <a:pt x="249801" y="49039"/>
                </a:lnTo>
                <a:lnTo>
                  <a:pt x="246543" y="53598"/>
                </a:lnTo>
                <a:lnTo>
                  <a:pt x="244373" y="57590"/>
                </a:lnTo>
                <a:lnTo>
                  <a:pt x="242925" y="61204"/>
                </a:lnTo>
                <a:lnTo>
                  <a:pt x="241960" y="64566"/>
                </a:lnTo>
                <a:lnTo>
                  <a:pt x="241317" y="67759"/>
                </a:lnTo>
                <a:lnTo>
                  <a:pt x="240888" y="70841"/>
                </a:lnTo>
                <a:lnTo>
                  <a:pt x="240602" y="73848"/>
                </a:lnTo>
                <a:lnTo>
                  <a:pt x="240411" y="76805"/>
                </a:lnTo>
                <a:lnTo>
                  <a:pt x="240284" y="79729"/>
                </a:lnTo>
                <a:lnTo>
                  <a:pt x="242105" y="82631"/>
                </a:lnTo>
                <a:lnTo>
                  <a:pt x="245223" y="85518"/>
                </a:lnTo>
                <a:lnTo>
                  <a:pt x="249208" y="88395"/>
                </a:lnTo>
                <a:lnTo>
                  <a:pt x="253769" y="91265"/>
                </a:lnTo>
                <a:lnTo>
                  <a:pt x="258714" y="94132"/>
                </a:lnTo>
                <a:lnTo>
                  <a:pt x="269289" y="99856"/>
                </a:lnTo>
                <a:lnTo>
                  <a:pt x="280339" y="105576"/>
                </a:lnTo>
                <a:lnTo>
                  <a:pt x="286905" y="108434"/>
                </a:lnTo>
                <a:lnTo>
                  <a:pt x="294140" y="111293"/>
                </a:lnTo>
                <a:lnTo>
                  <a:pt x="301821" y="114150"/>
                </a:lnTo>
                <a:lnTo>
                  <a:pt x="310752" y="116056"/>
                </a:lnTo>
                <a:lnTo>
                  <a:pt x="320516" y="117326"/>
                </a:lnTo>
                <a:lnTo>
                  <a:pt x="330834" y="118173"/>
                </a:lnTo>
                <a:lnTo>
                  <a:pt x="343429" y="118737"/>
                </a:lnTo>
                <a:lnTo>
                  <a:pt x="392006" y="119644"/>
                </a:lnTo>
                <a:lnTo>
                  <a:pt x="411480" y="1198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4"/>
          <p:cNvSpPr/>
          <p:nvPr/>
        </p:nvSpPr>
        <p:spPr>
          <a:xfrm>
            <a:off x="2130029" y="2597477"/>
            <a:ext cx="161686" cy="257166"/>
          </a:xfrm>
          <a:custGeom>
            <a:avLst/>
            <a:gdLst/>
            <a:ahLst/>
            <a:cxnLst/>
            <a:rect l="0" t="0" r="0" b="0"/>
            <a:pathLst>
              <a:path w="161686" h="257166">
                <a:moveTo>
                  <a:pt x="7380" y="17135"/>
                </a:moveTo>
                <a:lnTo>
                  <a:pt x="2830" y="17135"/>
                </a:lnTo>
                <a:lnTo>
                  <a:pt x="1489" y="16183"/>
                </a:lnTo>
                <a:lnTo>
                  <a:pt x="595" y="14595"/>
                </a:lnTo>
                <a:lnTo>
                  <a:pt x="0" y="12584"/>
                </a:lnTo>
                <a:lnTo>
                  <a:pt x="1507" y="11243"/>
                </a:lnTo>
                <a:lnTo>
                  <a:pt x="4418" y="10350"/>
                </a:lnTo>
                <a:lnTo>
                  <a:pt x="8263" y="9754"/>
                </a:lnTo>
                <a:lnTo>
                  <a:pt x="11779" y="8405"/>
                </a:lnTo>
                <a:lnTo>
                  <a:pt x="15075" y="6552"/>
                </a:lnTo>
                <a:lnTo>
                  <a:pt x="18225" y="4365"/>
                </a:lnTo>
                <a:lnTo>
                  <a:pt x="22230" y="2906"/>
                </a:lnTo>
                <a:lnTo>
                  <a:pt x="26805" y="1934"/>
                </a:lnTo>
                <a:lnTo>
                  <a:pt x="31760" y="1286"/>
                </a:lnTo>
                <a:lnTo>
                  <a:pt x="36969" y="854"/>
                </a:lnTo>
                <a:lnTo>
                  <a:pt x="42346" y="566"/>
                </a:lnTo>
                <a:lnTo>
                  <a:pt x="53401" y="246"/>
                </a:lnTo>
                <a:lnTo>
                  <a:pt x="83431" y="13"/>
                </a:lnTo>
                <a:lnTo>
                  <a:pt x="100553" y="0"/>
                </a:lnTo>
                <a:lnTo>
                  <a:pt x="108548" y="949"/>
                </a:lnTo>
                <a:lnTo>
                  <a:pt x="115783" y="2535"/>
                </a:lnTo>
                <a:lnTo>
                  <a:pt x="122511" y="4544"/>
                </a:lnTo>
                <a:lnTo>
                  <a:pt x="127950" y="6836"/>
                </a:lnTo>
                <a:lnTo>
                  <a:pt x="132527" y="9316"/>
                </a:lnTo>
                <a:lnTo>
                  <a:pt x="136532" y="11923"/>
                </a:lnTo>
                <a:lnTo>
                  <a:pt x="140154" y="14613"/>
                </a:lnTo>
                <a:lnTo>
                  <a:pt x="143521" y="17358"/>
                </a:lnTo>
                <a:lnTo>
                  <a:pt x="146718" y="20141"/>
                </a:lnTo>
                <a:lnTo>
                  <a:pt x="148850" y="22949"/>
                </a:lnTo>
                <a:lnTo>
                  <a:pt x="151218" y="28609"/>
                </a:lnTo>
                <a:lnTo>
                  <a:pt x="152271" y="34300"/>
                </a:lnTo>
                <a:lnTo>
                  <a:pt x="152552" y="37151"/>
                </a:lnTo>
                <a:lnTo>
                  <a:pt x="151786" y="40004"/>
                </a:lnTo>
                <a:lnTo>
                  <a:pt x="148396" y="45714"/>
                </a:lnTo>
                <a:lnTo>
                  <a:pt x="145206" y="49523"/>
                </a:lnTo>
                <a:lnTo>
                  <a:pt x="141174" y="53967"/>
                </a:lnTo>
                <a:lnTo>
                  <a:pt x="136581" y="58834"/>
                </a:lnTo>
                <a:lnTo>
                  <a:pt x="132567" y="63985"/>
                </a:lnTo>
                <a:lnTo>
                  <a:pt x="128938" y="69323"/>
                </a:lnTo>
                <a:lnTo>
                  <a:pt x="125566" y="74787"/>
                </a:lnTo>
                <a:lnTo>
                  <a:pt x="114746" y="87002"/>
                </a:lnTo>
                <a:lnTo>
                  <a:pt x="79863" y="123435"/>
                </a:lnTo>
                <a:lnTo>
                  <a:pt x="66180" y="138484"/>
                </a:lnTo>
                <a:lnTo>
                  <a:pt x="56105" y="150422"/>
                </a:lnTo>
                <a:lnTo>
                  <a:pt x="48436" y="160285"/>
                </a:lnTo>
                <a:lnTo>
                  <a:pt x="43323" y="167814"/>
                </a:lnTo>
                <a:lnTo>
                  <a:pt x="39915" y="173785"/>
                </a:lnTo>
                <a:lnTo>
                  <a:pt x="35175" y="183912"/>
                </a:lnTo>
                <a:lnTo>
                  <a:pt x="29894" y="194763"/>
                </a:lnTo>
                <a:lnTo>
                  <a:pt x="29057" y="199371"/>
                </a:lnTo>
                <a:lnTo>
                  <a:pt x="29451" y="203396"/>
                </a:lnTo>
                <a:lnTo>
                  <a:pt x="32430" y="211360"/>
                </a:lnTo>
                <a:lnTo>
                  <a:pt x="34557" y="216151"/>
                </a:lnTo>
                <a:lnTo>
                  <a:pt x="36929" y="221250"/>
                </a:lnTo>
                <a:lnTo>
                  <a:pt x="39462" y="225602"/>
                </a:lnTo>
                <a:lnTo>
                  <a:pt x="42103" y="229455"/>
                </a:lnTo>
                <a:lnTo>
                  <a:pt x="44816" y="232977"/>
                </a:lnTo>
                <a:lnTo>
                  <a:pt x="48530" y="236277"/>
                </a:lnTo>
                <a:lnTo>
                  <a:pt x="52911" y="239430"/>
                </a:lnTo>
                <a:lnTo>
                  <a:pt x="57737" y="242484"/>
                </a:lnTo>
                <a:lnTo>
                  <a:pt x="62859" y="244520"/>
                </a:lnTo>
                <a:lnTo>
                  <a:pt x="68179" y="245878"/>
                </a:lnTo>
                <a:lnTo>
                  <a:pt x="73630" y="246783"/>
                </a:lnTo>
                <a:lnTo>
                  <a:pt x="112789" y="254126"/>
                </a:lnTo>
                <a:lnTo>
                  <a:pt x="119563" y="255139"/>
                </a:lnTo>
                <a:lnTo>
                  <a:pt x="161685" y="2571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5"/>
          <p:cNvSpPr/>
          <p:nvPr/>
        </p:nvSpPr>
        <p:spPr>
          <a:xfrm>
            <a:off x="2471737" y="2616013"/>
            <a:ext cx="204832" cy="298638"/>
          </a:xfrm>
          <a:custGeom>
            <a:avLst/>
            <a:gdLst/>
            <a:ahLst/>
            <a:cxnLst/>
            <a:rect l="0" t="0" r="0" b="0"/>
            <a:pathLst>
              <a:path w="204832" h="298638">
                <a:moveTo>
                  <a:pt x="0" y="24317"/>
                </a:moveTo>
                <a:lnTo>
                  <a:pt x="0" y="15215"/>
                </a:lnTo>
                <a:lnTo>
                  <a:pt x="1905" y="12534"/>
                </a:lnTo>
                <a:lnTo>
                  <a:pt x="5080" y="10747"/>
                </a:lnTo>
                <a:lnTo>
                  <a:pt x="9102" y="9555"/>
                </a:lnTo>
                <a:lnTo>
                  <a:pt x="28414" y="3327"/>
                </a:lnTo>
                <a:lnTo>
                  <a:pt x="37993" y="1751"/>
                </a:lnTo>
                <a:lnTo>
                  <a:pt x="49141" y="700"/>
                </a:lnTo>
                <a:lnTo>
                  <a:pt x="61336" y="0"/>
                </a:lnTo>
                <a:lnTo>
                  <a:pt x="70418" y="486"/>
                </a:lnTo>
                <a:lnTo>
                  <a:pt x="77425" y="1762"/>
                </a:lnTo>
                <a:lnTo>
                  <a:pt x="83049" y="3565"/>
                </a:lnTo>
                <a:lnTo>
                  <a:pt x="89656" y="6672"/>
                </a:lnTo>
                <a:lnTo>
                  <a:pt x="96918" y="10649"/>
                </a:lnTo>
                <a:lnTo>
                  <a:pt x="104617" y="15205"/>
                </a:lnTo>
                <a:lnTo>
                  <a:pt x="109750" y="19194"/>
                </a:lnTo>
                <a:lnTo>
                  <a:pt x="113171" y="22807"/>
                </a:lnTo>
                <a:lnTo>
                  <a:pt x="115453" y="26168"/>
                </a:lnTo>
                <a:lnTo>
                  <a:pt x="117987" y="32442"/>
                </a:lnTo>
                <a:lnTo>
                  <a:pt x="119414" y="41329"/>
                </a:lnTo>
                <a:lnTo>
                  <a:pt x="119614" y="44231"/>
                </a:lnTo>
                <a:lnTo>
                  <a:pt x="117297" y="52535"/>
                </a:lnTo>
                <a:lnTo>
                  <a:pt x="115345" y="57416"/>
                </a:lnTo>
                <a:lnTo>
                  <a:pt x="112139" y="61623"/>
                </a:lnTo>
                <a:lnTo>
                  <a:pt x="108097" y="65380"/>
                </a:lnTo>
                <a:lnTo>
                  <a:pt x="103497" y="68837"/>
                </a:lnTo>
                <a:lnTo>
                  <a:pt x="97573" y="73999"/>
                </a:lnTo>
                <a:lnTo>
                  <a:pt x="90766" y="80299"/>
                </a:lnTo>
                <a:lnTo>
                  <a:pt x="83371" y="87355"/>
                </a:lnTo>
                <a:lnTo>
                  <a:pt x="76536" y="93012"/>
                </a:lnTo>
                <a:lnTo>
                  <a:pt x="70074" y="97736"/>
                </a:lnTo>
                <a:lnTo>
                  <a:pt x="41464" y="116713"/>
                </a:lnTo>
                <a:lnTo>
                  <a:pt x="36215" y="121156"/>
                </a:lnTo>
                <a:lnTo>
                  <a:pt x="32716" y="125071"/>
                </a:lnTo>
                <a:lnTo>
                  <a:pt x="28828" y="131961"/>
                </a:lnTo>
                <a:lnTo>
                  <a:pt x="27100" y="138199"/>
                </a:lnTo>
                <a:lnTo>
                  <a:pt x="27592" y="140243"/>
                </a:lnTo>
                <a:lnTo>
                  <a:pt x="28872" y="141606"/>
                </a:lnTo>
                <a:lnTo>
                  <a:pt x="30678" y="142514"/>
                </a:lnTo>
                <a:lnTo>
                  <a:pt x="35225" y="143524"/>
                </a:lnTo>
                <a:lnTo>
                  <a:pt x="37770" y="143793"/>
                </a:lnTo>
                <a:lnTo>
                  <a:pt x="42325" y="144925"/>
                </a:lnTo>
                <a:lnTo>
                  <a:pt x="48220" y="146632"/>
                </a:lnTo>
                <a:lnTo>
                  <a:pt x="55006" y="148723"/>
                </a:lnTo>
                <a:lnTo>
                  <a:pt x="62388" y="150116"/>
                </a:lnTo>
                <a:lnTo>
                  <a:pt x="70167" y="151046"/>
                </a:lnTo>
                <a:lnTo>
                  <a:pt x="78211" y="151665"/>
                </a:lnTo>
                <a:lnTo>
                  <a:pt x="86431" y="153031"/>
                </a:lnTo>
                <a:lnTo>
                  <a:pt x="94768" y="154894"/>
                </a:lnTo>
                <a:lnTo>
                  <a:pt x="103184" y="157088"/>
                </a:lnTo>
                <a:lnTo>
                  <a:pt x="110699" y="158551"/>
                </a:lnTo>
                <a:lnTo>
                  <a:pt x="117614" y="159526"/>
                </a:lnTo>
                <a:lnTo>
                  <a:pt x="124130" y="160176"/>
                </a:lnTo>
                <a:lnTo>
                  <a:pt x="131330" y="161562"/>
                </a:lnTo>
                <a:lnTo>
                  <a:pt x="138989" y="163439"/>
                </a:lnTo>
                <a:lnTo>
                  <a:pt x="146951" y="165642"/>
                </a:lnTo>
                <a:lnTo>
                  <a:pt x="154165" y="168064"/>
                </a:lnTo>
                <a:lnTo>
                  <a:pt x="160879" y="170630"/>
                </a:lnTo>
                <a:lnTo>
                  <a:pt x="167261" y="173294"/>
                </a:lnTo>
                <a:lnTo>
                  <a:pt x="172467" y="175070"/>
                </a:lnTo>
                <a:lnTo>
                  <a:pt x="176890" y="176254"/>
                </a:lnTo>
                <a:lnTo>
                  <a:pt x="180792" y="177043"/>
                </a:lnTo>
                <a:lnTo>
                  <a:pt x="185298" y="178522"/>
                </a:lnTo>
                <a:lnTo>
                  <a:pt x="190207" y="180460"/>
                </a:lnTo>
                <a:lnTo>
                  <a:pt x="195385" y="182705"/>
                </a:lnTo>
                <a:lnTo>
                  <a:pt x="198837" y="185154"/>
                </a:lnTo>
                <a:lnTo>
                  <a:pt x="201138" y="187739"/>
                </a:lnTo>
                <a:lnTo>
                  <a:pt x="202672" y="190415"/>
                </a:lnTo>
                <a:lnTo>
                  <a:pt x="204376" y="195928"/>
                </a:lnTo>
                <a:lnTo>
                  <a:pt x="204831" y="198732"/>
                </a:lnTo>
                <a:lnTo>
                  <a:pt x="202796" y="206927"/>
                </a:lnTo>
                <a:lnTo>
                  <a:pt x="198716" y="215967"/>
                </a:lnTo>
                <a:lnTo>
                  <a:pt x="193728" y="223159"/>
                </a:lnTo>
                <a:lnTo>
                  <a:pt x="190112" y="227364"/>
                </a:lnTo>
                <a:lnTo>
                  <a:pt x="185796" y="232071"/>
                </a:lnTo>
                <a:lnTo>
                  <a:pt x="181015" y="237115"/>
                </a:lnTo>
                <a:lnTo>
                  <a:pt x="174016" y="242382"/>
                </a:lnTo>
                <a:lnTo>
                  <a:pt x="165541" y="247799"/>
                </a:lnTo>
                <a:lnTo>
                  <a:pt x="156081" y="253315"/>
                </a:lnTo>
                <a:lnTo>
                  <a:pt x="140489" y="261984"/>
                </a:lnTo>
                <a:lnTo>
                  <a:pt x="133664" y="265629"/>
                </a:lnTo>
                <a:lnTo>
                  <a:pt x="126257" y="269011"/>
                </a:lnTo>
                <a:lnTo>
                  <a:pt x="118462" y="272219"/>
                </a:lnTo>
                <a:lnTo>
                  <a:pt x="110407" y="275310"/>
                </a:lnTo>
                <a:lnTo>
                  <a:pt x="103132" y="277370"/>
                </a:lnTo>
                <a:lnTo>
                  <a:pt x="96377" y="278744"/>
                </a:lnTo>
                <a:lnTo>
                  <a:pt x="89969" y="279660"/>
                </a:lnTo>
                <a:lnTo>
                  <a:pt x="83792" y="281223"/>
                </a:lnTo>
                <a:lnTo>
                  <a:pt x="77769" y="283217"/>
                </a:lnTo>
                <a:lnTo>
                  <a:pt x="71848" y="285500"/>
                </a:lnTo>
                <a:lnTo>
                  <a:pt x="65996" y="287021"/>
                </a:lnTo>
                <a:lnTo>
                  <a:pt x="60190" y="288036"/>
                </a:lnTo>
                <a:lnTo>
                  <a:pt x="34290" y="2986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6"/>
          <p:cNvSpPr/>
          <p:nvPr/>
        </p:nvSpPr>
        <p:spPr>
          <a:xfrm>
            <a:off x="2782322" y="2648902"/>
            <a:ext cx="178048" cy="197169"/>
          </a:xfrm>
          <a:custGeom>
            <a:avLst/>
            <a:gdLst/>
            <a:ahLst/>
            <a:cxnLst/>
            <a:rect l="0" t="0" r="0" b="0"/>
            <a:pathLst>
              <a:path w="178048" h="197169">
                <a:moveTo>
                  <a:pt x="178047" y="0"/>
                </a:moveTo>
                <a:lnTo>
                  <a:pt x="155294" y="4551"/>
                </a:lnTo>
                <a:lnTo>
                  <a:pt x="146686" y="6844"/>
                </a:lnTo>
                <a:lnTo>
                  <a:pt x="139042" y="9325"/>
                </a:lnTo>
                <a:lnTo>
                  <a:pt x="132041" y="11932"/>
                </a:lnTo>
                <a:lnTo>
                  <a:pt x="125469" y="14622"/>
                </a:lnTo>
                <a:lnTo>
                  <a:pt x="119183" y="17368"/>
                </a:lnTo>
                <a:lnTo>
                  <a:pt x="113087" y="20151"/>
                </a:lnTo>
                <a:lnTo>
                  <a:pt x="104260" y="24864"/>
                </a:lnTo>
                <a:lnTo>
                  <a:pt x="63495" y="47880"/>
                </a:lnTo>
                <a:lnTo>
                  <a:pt x="55959" y="51922"/>
                </a:lnTo>
                <a:lnTo>
                  <a:pt x="48078" y="58427"/>
                </a:lnTo>
                <a:lnTo>
                  <a:pt x="39966" y="66574"/>
                </a:lnTo>
                <a:lnTo>
                  <a:pt x="25238" y="82928"/>
                </a:lnTo>
                <a:lnTo>
                  <a:pt x="15517" y="93372"/>
                </a:lnTo>
                <a:lnTo>
                  <a:pt x="11591" y="98443"/>
                </a:lnTo>
                <a:lnTo>
                  <a:pt x="8022" y="103729"/>
                </a:lnTo>
                <a:lnTo>
                  <a:pt x="4690" y="109158"/>
                </a:lnTo>
                <a:lnTo>
                  <a:pt x="2468" y="113729"/>
                </a:lnTo>
                <a:lnTo>
                  <a:pt x="987" y="117730"/>
                </a:lnTo>
                <a:lnTo>
                  <a:pt x="0" y="121349"/>
                </a:lnTo>
                <a:lnTo>
                  <a:pt x="294" y="124714"/>
                </a:lnTo>
                <a:lnTo>
                  <a:pt x="1443" y="127911"/>
                </a:lnTo>
                <a:lnTo>
                  <a:pt x="3161" y="130994"/>
                </a:lnTo>
                <a:lnTo>
                  <a:pt x="7610" y="139499"/>
                </a:lnTo>
                <a:lnTo>
                  <a:pt x="10130" y="144435"/>
                </a:lnTo>
                <a:lnTo>
                  <a:pt x="13715" y="148677"/>
                </a:lnTo>
                <a:lnTo>
                  <a:pt x="18010" y="152458"/>
                </a:lnTo>
                <a:lnTo>
                  <a:pt x="22778" y="155931"/>
                </a:lnTo>
                <a:lnTo>
                  <a:pt x="27862" y="159199"/>
                </a:lnTo>
                <a:lnTo>
                  <a:pt x="33157" y="162330"/>
                </a:lnTo>
                <a:lnTo>
                  <a:pt x="38591" y="165370"/>
                </a:lnTo>
                <a:lnTo>
                  <a:pt x="44119" y="167397"/>
                </a:lnTo>
                <a:lnTo>
                  <a:pt x="49709" y="168748"/>
                </a:lnTo>
                <a:lnTo>
                  <a:pt x="55341" y="169649"/>
                </a:lnTo>
                <a:lnTo>
                  <a:pt x="61001" y="171202"/>
                </a:lnTo>
                <a:lnTo>
                  <a:pt x="66679" y="173190"/>
                </a:lnTo>
                <a:lnTo>
                  <a:pt x="72369" y="175467"/>
                </a:lnTo>
                <a:lnTo>
                  <a:pt x="81878" y="177938"/>
                </a:lnTo>
                <a:lnTo>
                  <a:pt x="93932" y="180538"/>
                </a:lnTo>
                <a:lnTo>
                  <a:pt x="107683" y="183224"/>
                </a:lnTo>
                <a:lnTo>
                  <a:pt x="119708" y="185014"/>
                </a:lnTo>
                <a:lnTo>
                  <a:pt x="130582" y="186208"/>
                </a:lnTo>
                <a:lnTo>
                  <a:pt x="178047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7"/>
          <p:cNvSpPr/>
          <p:nvPr/>
        </p:nvSpPr>
        <p:spPr>
          <a:xfrm>
            <a:off x="2831782" y="2614612"/>
            <a:ext cx="154306" cy="300039"/>
          </a:xfrm>
          <a:custGeom>
            <a:avLst/>
            <a:gdLst/>
            <a:ahLst/>
            <a:cxnLst/>
            <a:rect l="0" t="0" r="0" b="0"/>
            <a:pathLst>
              <a:path w="154306" h="300039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4762" y="19313"/>
                </a:lnTo>
                <a:lnTo>
                  <a:pt x="18626" y="25411"/>
                </a:lnTo>
                <a:lnTo>
                  <a:pt x="20989" y="28371"/>
                </a:lnTo>
                <a:lnTo>
                  <a:pt x="23518" y="32249"/>
                </a:lnTo>
                <a:lnTo>
                  <a:pt x="26156" y="36739"/>
                </a:lnTo>
                <a:lnTo>
                  <a:pt x="28868" y="41638"/>
                </a:lnTo>
                <a:lnTo>
                  <a:pt x="31628" y="45856"/>
                </a:lnTo>
                <a:lnTo>
                  <a:pt x="34420" y="49621"/>
                </a:lnTo>
                <a:lnTo>
                  <a:pt x="37234" y="53083"/>
                </a:lnTo>
                <a:lnTo>
                  <a:pt x="41015" y="59201"/>
                </a:lnTo>
                <a:lnTo>
                  <a:pt x="45441" y="67090"/>
                </a:lnTo>
                <a:lnTo>
                  <a:pt x="50296" y="76159"/>
                </a:lnTo>
                <a:lnTo>
                  <a:pt x="56391" y="88873"/>
                </a:lnTo>
                <a:lnTo>
                  <a:pt x="70783" y="120779"/>
                </a:lnTo>
                <a:lnTo>
                  <a:pt x="102353" y="192732"/>
                </a:lnTo>
                <a:lnTo>
                  <a:pt x="120920" y="232260"/>
                </a:lnTo>
                <a:lnTo>
                  <a:pt x="129307" y="249594"/>
                </a:lnTo>
                <a:lnTo>
                  <a:pt x="131925" y="255931"/>
                </a:lnTo>
                <a:lnTo>
                  <a:pt x="133670" y="261108"/>
                </a:lnTo>
                <a:lnTo>
                  <a:pt x="134833" y="265512"/>
                </a:lnTo>
                <a:lnTo>
                  <a:pt x="137514" y="270353"/>
                </a:lnTo>
                <a:lnTo>
                  <a:pt x="141206" y="275486"/>
                </a:lnTo>
                <a:lnTo>
                  <a:pt x="154305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8"/>
          <p:cNvSpPr/>
          <p:nvPr/>
        </p:nvSpPr>
        <p:spPr>
          <a:xfrm>
            <a:off x="3131819" y="2777489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9"/>
          <p:cNvSpPr/>
          <p:nvPr/>
        </p:nvSpPr>
        <p:spPr>
          <a:xfrm>
            <a:off x="3174682" y="2683192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46618" y="8572"/>
                </a:lnTo>
                <a:lnTo>
                  <a:pt x="58701" y="7620"/>
                </a:lnTo>
                <a:lnTo>
                  <a:pt x="68662" y="6033"/>
                </a:lnTo>
                <a:lnTo>
                  <a:pt x="77207" y="4022"/>
                </a:lnTo>
                <a:lnTo>
                  <a:pt x="84809" y="2681"/>
                </a:lnTo>
                <a:lnTo>
                  <a:pt x="91782" y="1787"/>
                </a:lnTo>
                <a:lnTo>
                  <a:pt x="98336" y="1192"/>
                </a:lnTo>
                <a:lnTo>
                  <a:pt x="108419" y="795"/>
                </a:lnTo>
                <a:lnTo>
                  <a:pt x="159188" y="4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0"/>
          <p:cNvSpPr/>
          <p:nvPr/>
        </p:nvSpPr>
        <p:spPr>
          <a:xfrm>
            <a:off x="3526154" y="2700496"/>
            <a:ext cx="531497" cy="154100"/>
          </a:xfrm>
          <a:custGeom>
            <a:avLst/>
            <a:gdLst/>
            <a:ahLst/>
            <a:cxnLst/>
            <a:rect l="0" t="0" r="0" b="0"/>
            <a:pathLst>
              <a:path w="531497" h="154100">
                <a:moveTo>
                  <a:pt x="0" y="85566"/>
                </a:moveTo>
                <a:lnTo>
                  <a:pt x="13653" y="85566"/>
                </a:lnTo>
                <a:lnTo>
                  <a:pt x="27976" y="83026"/>
                </a:lnTo>
                <a:lnTo>
                  <a:pt x="43866" y="78722"/>
                </a:lnTo>
                <a:lnTo>
                  <a:pt x="60454" y="73634"/>
                </a:lnTo>
                <a:lnTo>
                  <a:pt x="67925" y="70944"/>
                </a:lnTo>
                <a:lnTo>
                  <a:pt x="74811" y="68198"/>
                </a:lnTo>
                <a:lnTo>
                  <a:pt x="81307" y="65415"/>
                </a:lnTo>
                <a:lnTo>
                  <a:pt x="88495" y="61654"/>
                </a:lnTo>
                <a:lnTo>
                  <a:pt x="96145" y="57243"/>
                </a:lnTo>
                <a:lnTo>
                  <a:pt x="104101" y="52396"/>
                </a:lnTo>
                <a:lnTo>
                  <a:pt x="111311" y="48213"/>
                </a:lnTo>
                <a:lnTo>
                  <a:pt x="124402" y="41025"/>
                </a:lnTo>
                <a:lnTo>
                  <a:pt x="129607" y="36822"/>
                </a:lnTo>
                <a:lnTo>
                  <a:pt x="134030" y="32115"/>
                </a:lnTo>
                <a:lnTo>
                  <a:pt x="137931" y="27072"/>
                </a:lnTo>
                <a:lnTo>
                  <a:pt x="142437" y="22757"/>
                </a:lnTo>
                <a:lnTo>
                  <a:pt x="147346" y="18929"/>
                </a:lnTo>
                <a:lnTo>
                  <a:pt x="152523" y="15424"/>
                </a:lnTo>
                <a:lnTo>
                  <a:pt x="155975" y="12134"/>
                </a:lnTo>
                <a:lnTo>
                  <a:pt x="158276" y="8989"/>
                </a:lnTo>
                <a:lnTo>
                  <a:pt x="159810" y="5940"/>
                </a:lnTo>
                <a:lnTo>
                  <a:pt x="158928" y="3907"/>
                </a:lnTo>
                <a:lnTo>
                  <a:pt x="156434" y="2552"/>
                </a:lnTo>
                <a:lnTo>
                  <a:pt x="147847" y="377"/>
                </a:lnTo>
                <a:lnTo>
                  <a:pt x="137258" y="0"/>
                </a:lnTo>
                <a:lnTo>
                  <a:pt x="127362" y="2452"/>
                </a:lnTo>
                <a:lnTo>
                  <a:pt x="122055" y="4439"/>
                </a:lnTo>
                <a:lnTo>
                  <a:pt x="112803" y="8621"/>
                </a:lnTo>
                <a:lnTo>
                  <a:pt x="87282" y="20889"/>
                </a:lnTo>
                <a:lnTo>
                  <a:pt x="76286" y="28160"/>
                </a:lnTo>
                <a:lnTo>
                  <a:pt x="67050" y="35866"/>
                </a:lnTo>
                <a:lnTo>
                  <a:pt x="43090" y="59662"/>
                </a:lnTo>
                <a:lnTo>
                  <a:pt x="40157" y="64487"/>
                </a:lnTo>
                <a:lnTo>
                  <a:pt x="38202" y="69608"/>
                </a:lnTo>
                <a:lnTo>
                  <a:pt x="36898" y="74928"/>
                </a:lnTo>
                <a:lnTo>
                  <a:pt x="36981" y="79426"/>
                </a:lnTo>
                <a:lnTo>
                  <a:pt x="37989" y="83378"/>
                </a:lnTo>
                <a:lnTo>
                  <a:pt x="39614" y="86965"/>
                </a:lnTo>
                <a:lnTo>
                  <a:pt x="40697" y="90309"/>
                </a:lnTo>
                <a:lnTo>
                  <a:pt x="41419" y="93490"/>
                </a:lnTo>
                <a:lnTo>
                  <a:pt x="41900" y="96564"/>
                </a:lnTo>
                <a:lnTo>
                  <a:pt x="44126" y="100518"/>
                </a:lnTo>
                <a:lnTo>
                  <a:pt x="47515" y="105059"/>
                </a:lnTo>
                <a:lnTo>
                  <a:pt x="51679" y="109991"/>
                </a:lnTo>
                <a:lnTo>
                  <a:pt x="56361" y="115185"/>
                </a:lnTo>
                <a:lnTo>
                  <a:pt x="66642" y="126035"/>
                </a:lnTo>
                <a:lnTo>
                  <a:pt x="72050" y="130643"/>
                </a:lnTo>
                <a:lnTo>
                  <a:pt x="77562" y="134667"/>
                </a:lnTo>
                <a:lnTo>
                  <a:pt x="83140" y="138303"/>
                </a:lnTo>
                <a:lnTo>
                  <a:pt x="94419" y="142342"/>
                </a:lnTo>
                <a:lnTo>
                  <a:pt x="105782" y="145090"/>
                </a:lnTo>
                <a:lnTo>
                  <a:pt x="117182" y="149486"/>
                </a:lnTo>
                <a:lnTo>
                  <a:pt x="128598" y="152075"/>
                </a:lnTo>
                <a:lnTo>
                  <a:pt x="134310" y="152765"/>
                </a:lnTo>
                <a:lnTo>
                  <a:pt x="145736" y="150993"/>
                </a:lnTo>
                <a:lnTo>
                  <a:pt x="157164" y="147029"/>
                </a:lnTo>
                <a:lnTo>
                  <a:pt x="162879" y="144639"/>
                </a:lnTo>
                <a:lnTo>
                  <a:pt x="168594" y="142093"/>
                </a:lnTo>
                <a:lnTo>
                  <a:pt x="177166" y="139443"/>
                </a:lnTo>
                <a:lnTo>
                  <a:pt x="187643" y="136724"/>
                </a:lnTo>
                <a:lnTo>
                  <a:pt x="199391" y="133959"/>
                </a:lnTo>
                <a:lnTo>
                  <a:pt x="208175" y="130211"/>
                </a:lnTo>
                <a:lnTo>
                  <a:pt x="214983" y="125807"/>
                </a:lnTo>
                <a:lnTo>
                  <a:pt x="220475" y="120966"/>
                </a:lnTo>
                <a:lnTo>
                  <a:pt x="226041" y="116786"/>
                </a:lnTo>
                <a:lnTo>
                  <a:pt x="231657" y="113047"/>
                </a:lnTo>
                <a:lnTo>
                  <a:pt x="237305" y="109601"/>
                </a:lnTo>
                <a:lnTo>
                  <a:pt x="242976" y="105400"/>
                </a:lnTo>
                <a:lnTo>
                  <a:pt x="248662" y="100694"/>
                </a:lnTo>
                <a:lnTo>
                  <a:pt x="259107" y="91337"/>
                </a:lnTo>
                <a:lnTo>
                  <a:pt x="266924" y="84003"/>
                </a:lnTo>
                <a:lnTo>
                  <a:pt x="281231" y="69969"/>
                </a:lnTo>
                <a:lnTo>
                  <a:pt x="284642" y="64691"/>
                </a:lnTo>
                <a:lnTo>
                  <a:pt x="286917" y="59266"/>
                </a:lnTo>
                <a:lnTo>
                  <a:pt x="288433" y="53745"/>
                </a:lnTo>
                <a:lnTo>
                  <a:pt x="290396" y="49112"/>
                </a:lnTo>
                <a:lnTo>
                  <a:pt x="292658" y="45071"/>
                </a:lnTo>
                <a:lnTo>
                  <a:pt x="295118" y="41425"/>
                </a:lnTo>
                <a:lnTo>
                  <a:pt x="296758" y="39946"/>
                </a:lnTo>
                <a:lnTo>
                  <a:pt x="297851" y="39913"/>
                </a:lnTo>
                <a:lnTo>
                  <a:pt x="298580" y="40843"/>
                </a:lnTo>
                <a:lnTo>
                  <a:pt x="299390" y="44417"/>
                </a:lnTo>
                <a:lnTo>
                  <a:pt x="299606" y="46703"/>
                </a:lnTo>
                <a:lnTo>
                  <a:pt x="304461" y="77226"/>
                </a:lnTo>
                <a:lnTo>
                  <a:pt x="306796" y="88579"/>
                </a:lnTo>
                <a:lnTo>
                  <a:pt x="309306" y="99005"/>
                </a:lnTo>
                <a:lnTo>
                  <a:pt x="311932" y="108813"/>
                </a:lnTo>
                <a:lnTo>
                  <a:pt x="315587" y="116304"/>
                </a:lnTo>
                <a:lnTo>
                  <a:pt x="319929" y="122250"/>
                </a:lnTo>
                <a:lnTo>
                  <a:pt x="345417" y="148070"/>
                </a:lnTo>
                <a:lnTo>
                  <a:pt x="349341" y="150095"/>
                </a:lnTo>
                <a:lnTo>
                  <a:pt x="358780" y="152346"/>
                </a:lnTo>
                <a:lnTo>
                  <a:pt x="374805" y="153613"/>
                </a:lnTo>
                <a:lnTo>
                  <a:pt x="385973" y="153909"/>
                </a:lnTo>
                <a:lnTo>
                  <a:pt x="404113" y="154099"/>
                </a:lnTo>
                <a:lnTo>
                  <a:pt x="409427" y="152210"/>
                </a:lnTo>
                <a:lnTo>
                  <a:pt x="415826" y="149045"/>
                </a:lnTo>
                <a:lnTo>
                  <a:pt x="422950" y="145030"/>
                </a:lnTo>
                <a:lnTo>
                  <a:pt x="428652" y="141402"/>
                </a:lnTo>
                <a:lnTo>
                  <a:pt x="433406" y="138030"/>
                </a:lnTo>
                <a:lnTo>
                  <a:pt x="437527" y="134829"/>
                </a:lnTo>
                <a:lnTo>
                  <a:pt x="443132" y="129838"/>
                </a:lnTo>
                <a:lnTo>
                  <a:pt x="456981" y="116672"/>
                </a:lnTo>
                <a:lnTo>
                  <a:pt x="463721" y="111066"/>
                </a:lnTo>
                <a:lnTo>
                  <a:pt x="470120" y="106376"/>
                </a:lnTo>
                <a:lnTo>
                  <a:pt x="476291" y="102297"/>
                </a:lnTo>
                <a:lnTo>
                  <a:pt x="481357" y="96720"/>
                </a:lnTo>
                <a:lnTo>
                  <a:pt x="485688" y="90145"/>
                </a:lnTo>
                <a:lnTo>
                  <a:pt x="489527" y="82903"/>
                </a:lnTo>
                <a:lnTo>
                  <a:pt x="493991" y="76171"/>
                </a:lnTo>
                <a:lnTo>
                  <a:pt x="498873" y="69778"/>
                </a:lnTo>
                <a:lnTo>
                  <a:pt x="504032" y="63611"/>
                </a:lnTo>
                <a:lnTo>
                  <a:pt x="507472" y="58547"/>
                </a:lnTo>
                <a:lnTo>
                  <a:pt x="509764" y="54218"/>
                </a:lnTo>
                <a:lnTo>
                  <a:pt x="511293" y="50380"/>
                </a:lnTo>
                <a:lnTo>
                  <a:pt x="513265" y="46869"/>
                </a:lnTo>
                <a:lnTo>
                  <a:pt x="515532" y="43575"/>
                </a:lnTo>
                <a:lnTo>
                  <a:pt x="520733" y="36929"/>
                </a:lnTo>
                <a:lnTo>
                  <a:pt x="531496" y="341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1"/>
          <p:cNvSpPr/>
          <p:nvPr/>
        </p:nvSpPr>
        <p:spPr>
          <a:xfrm>
            <a:off x="4117657" y="2736338"/>
            <a:ext cx="514351" cy="143870"/>
          </a:xfrm>
          <a:custGeom>
            <a:avLst/>
            <a:gdLst/>
            <a:ahLst/>
            <a:cxnLst/>
            <a:rect l="0" t="0" r="0" b="0"/>
            <a:pathLst>
              <a:path w="514351" h="143870">
                <a:moveTo>
                  <a:pt x="0" y="66869"/>
                </a:moveTo>
                <a:lnTo>
                  <a:pt x="13652" y="71420"/>
                </a:lnTo>
                <a:lnTo>
                  <a:pt x="19579" y="71808"/>
                </a:lnTo>
                <a:lnTo>
                  <a:pt x="31244" y="69699"/>
                </a:lnTo>
                <a:lnTo>
                  <a:pt x="45319" y="68127"/>
                </a:lnTo>
                <a:lnTo>
                  <a:pt x="59195" y="66475"/>
                </a:lnTo>
                <a:lnTo>
                  <a:pt x="68536" y="62567"/>
                </a:lnTo>
                <a:lnTo>
                  <a:pt x="78403" y="60194"/>
                </a:lnTo>
                <a:lnTo>
                  <a:pt x="89138" y="58187"/>
                </a:lnTo>
                <a:lnTo>
                  <a:pt x="100259" y="54120"/>
                </a:lnTo>
                <a:lnTo>
                  <a:pt x="105892" y="50750"/>
                </a:lnTo>
                <a:lnTo>
                  <a:pt x="111552" y="46598"/>
                </a:lnTo>
                <a:lnTo>
                  <a:pt x="117231" y="41925"/>
                </a:lnTo>
                <a:lnTo>
                  <a:pt x="121016" y="37857"/>
                </a:lnTo>
                <a:lnTo>
                  <a:pt x="123540" y="34193"/>
                </a:lnTo>
                <a:lnTo>
                  <a:pt x="127590" y="26019"/>
                </a:lnTo>
                <a:lnTo>
                  <a:pt x="126970" y="24396"/>
                </a:lnTo>
                <a:lnTo>
                  <a:pt x="123741" y="20052"/>
                </a:lnTo>
                <a:lnTo>
                  <a:pt x="121547" y="18513"/>
                </a:lnTo>
                <a:lnTo>
                  <a:pt x="116569" y="16802"/>
                </a:lnTo>
                <a:lnTo>
                  <a:pt x="112954" y="17299"/>
                </a:lnTo>
                <a:lnTo>
                  <a:pt x="103860" y="20390"/>
                </a:lnTo>
                <a:lnTo>
                  <a:pt x="83478" y="27486"/>
                </a:lnTo>
                <a:lnTo>
                  <a:pt x="76607" y="30136"/>
                </a:lnTo>
                <a:lnTo>
                  <a:pt x="70121" y="32856"/>
                </a:lnTo>
                <a:lnTo>
                  <a:pt x="63892" y="35621"/>
                </a:lnTo>
                <a:lnTo>
                  <a:pt x="58787" y="39369"/>
                </a:lnTo>
                <a:lnTo>
                  <a:pt x="54432" y="43773"/>
                </a:lnTo>
                <a:lnTo>
                  <a:pt x="50575" y="48615"/>
                </a:lnTo>
                <a:lnTo>
                  <a:pt x="25759" y="80902"/>
                </a:lnTo>
                <a:lnTo>
                  <a:pt x="20983" y="86702"/>
                </a:lnTo>
                <a:lnTo>
                  <a:pt x="16846" y="91521"/>
                </a:lnTo>
                <a:lnTo>
                  <a:pt x="13135" y="96639"/>
                </a:lnTo>
                <a:lnTo>
                  <a:pt x="9710" y="101956"/>
                </a:lnTo>
                <a:lnTo>
                  <a:pt x="6473" y="107405"/>
                </a:lnTo>
                <a:lnTo>
                  <a:pt x="5268" y="111991"/>
                </a:lnTo>
                <a:lnTo>
                  <a:pt x="5417" y="116000"/>
                </a:lnTo>
                <a:lnTo>
                  <a:pt x="6469" y="119626"/>
                </a:lnTo>
                <a:lnTo>
                  <a:pt x="9075" y="122995"/>
                </a:lnTo>
                <a:lnTo>
                  <a:pt x="12718" y="126194"/>
                </a:lnTo>
                <a:lnTo>
                  <a:pt x="17051" y="129279"/>
                </a:lnTo>
                <a:lnTo>
                  <a:pt x="20892" y="132288"/>
                </a:lnTo>
                <a:lnTo>
                  <a:pt x="24406" y="135247"/>
                </a:lnTo>
                <a:lnTo>
                  <a:pt x="27700" y="138172"/>
                </a:lnTo>
                <a:lnTo>
                  <a:pt x="31802" y="140122"/>
                </a:lnTo>
                <a:lnTo>
                  <a:pt x="41439" y="142288"/>
                </a:lnTo>
                <a:lnTo>
                  <a:pt x="54613" y="143251"/>
                </a:lnTo>
                <a:lnTo>
                  <a:pt x="69992" y="143679"/>
                </a:lnTo>
                <a:lnTo>
                  <a:pt x="86352" y="143869"/>
                </a:lnTo>
                <a:lnTo>
                  <a:pt x="100609" y="141414"/>
                </a:lnTo>
                <a:lnTo>
                  <a:pt x="114247" y="137148"/>
                </a:lnTo>
                <a:lnTo>
                  <a:pt x="129834" y="132076"/>
                </a:lnTo>
                <a:lnTo>
                  <a:pt x="151366" y="124108"/>
                </a:lnTo>
                <a:lnTo>
                  <a:pt x="163776" y="119316"/>
                </a:lnTo>
                <a:lnTo>
                  <a:pt x="174906" y="114216"/>
                </a:lnTo>
                <a:lnTo>
                  <a:pt x="185185" y="108911"/>
                </a:lnTo>
                <a:lnTo>
                  <a:pt x="194894" y="103470"/>
                </a:lnTo>
                <a:lnTo>
                  <a:pt x="203272" y="97937"/>
                </a:lnTo>
                <a:lnTo>
                  <a:pt x="210762" y="92343"/>
                </a:lnTo>
                <a:lnTo>
                  <a:pt x="217660" y="86710"/>
                </a:lnTo>
                <a:lnTo>
                  <a:pt x="224165" y="82001"/>
                </a:lnTo>
                <a:lnTo>
                  <a:pt x="230406" y="77910"/>
                </a:lnTo>
                <a:lnTo>
                  <a:pt x="236471" y="74229"/>
                </a:lnTo>
                <a:lnTo>
                  <a:pt x="242420" y="70823"/>
                </a:lnTo>
                <a:lnTo>
                  <a:pt x="254110" y="64499"/>
                </a:lnTo>
                <a:lnTo>
                  <a:pt x="271401" y="55584"/>
                </a:lnTo>
                <a:lnTo>
                  <a:pt x="276184" y="54583"/>
                </a:lnTo>
                <a:lnTo>
                  <a:pt x="280325" y="54868"/>
                </a:lnTo>
                <a:lnTo>
                  <a:pt x="289264" y="57619"/>
                </a:lnTo>
                <a:lnTo>
                  <a:pt x="289998" y="58797"/>
                </a:lnTo>
                <a:lnTo>
                  <a:pt x="290813" y="62647"/>
                </a:lnTo>
                <a:lnTo>
                  <a:pt x="291030" y="65007"/>
                </a:lnTo>
                <a:lnTo>
                  <a:pt x="291175" y="67532"/>
                </a:lnTo>
                <a:lnTo>
                  <a:pt x="291336" y="72879"/>
                </a:lnTo>
                <a:lnTo>
                  <a:pt x="291448" y="86910"/>
                </a:lnTo>
                <a:lnTo>
                  <a:pt x="290501" y="89755"/>
                </a:lnTo>
                <a:lnTo>
                  <a:pt x="288917" y="92604"/>
                </a:lnTo>
                <a:lnTo>
                  <a:pt x="286909" y="95456"/>
                </a:lnTo>
                <a:lnTo>
                  <a:pt x="284618" y="100214"/>
                </a:lnTo>
                <a:lnTo>
                  <a:pt x="282138" y="106244"/>
                </a:lnTo>
                <a:lnTo>
                  <a:pt x="279532" y="113121"/>
                </a:lnTo>
                <a:lnTo>
                  <a:pt x="277795" y="118659"/>
                </a:lnTo>
                <a:lnTo>
                  <a:pt x="276636" y="123303"/>
                </a:lnTo>
                <a:lnTo>
                  <a:pt x="275865" y="127352"/>
                </a:lnTo>
                <a:lnTo>
                  <a:pt x="276302" y="130051"/>
                </a:lnTo>
                <a:lnTo>
                  <a:pt x="277547" y="131850"/>
                </a:lnTo>
                <a:lnTo>
                  <a:pt x="279328" y="133050"/>
                </a:lnTo>
                <a:lnTo>
                  <a:pt x="280517" y="132897"/>
                </a:lnTo>
                <a:lnTo>
                  <a:pt x="281308" y="131843"/>
                </a:lnTo>
                <a:lnTo>
                  <a:pt x="281837" y="130187"/>
                </a:lnTo>
                <a:lnTo>
                  <a:pt x="284963" y="125808"/>
                </a:lnTo>
                <a:lnTo>
                  <a:pt x="287131" y="123307"/>
                </a:lnTo>
                <a:lnTo>
                  <a:pt x="290480" y="116877"/>
                </a:lnTo>
                <a:lnTo>
                  <a:pt x="294619" y="107828"/>
                </a:lnTo>
                <a:lnTo>
                  <a:pt x="299283" y="97032"/>
                </a:lnTo>
                <a:lnTo>
                  <a:pt x="305249" y="86978"/>
                </a:lnTo>
                <a:lnTo>
                  <a:pt x="312085" y="77417"/>
                </a:lnTo>
                <a:lnTo>
                  <a:pt x="319499" y="68186"/>
                </a:lnTo>
                <a:lnTo>
                  <a:pt x="325395" y="60127"/>
                </a:lnTo>
                <a:lnTo>
                  <a:pt x="330277" y="52850"/>
                </a:lnTo>
                <a:lnTo>
                  <a:pt x="334485" y="46093"/>
                </a:lnTo>
                <a:lnTo>
                  <a:pt x="339195" y="40636"/>
                </a:lnTo>
                <a:lnTo>
                  <a:pt x="344240" y="36045"/>
                </a:lnTo>
                <a:lnTo>
                  <a:pt x="349508" y="32032"/>
                </a:lnTo>
                <a:lnTo>
                  <a:pt x="354926" y="28405"/>
                </a:lnTo>
                <a:lnTo>
                  <a:pt x="360442" y="25034"/>
                </a:lnTo>
                <a:lnTo>
                  <a:pt x="366025" y="21834"/>
                </a:lnTo>
                <a:lnTo>
                  <a:pt x="377308" y="15738"/>
                </a:lnTo>
                <a:lnTo>
                  <a:pt x="400073" y="4064"/>
                </a:lnTo>
                <a:lnTo>
                  <a:pt x="414030" y="856"/>
                </a:lnTo>
                <a:lnTo>
                  <a:pt x="421753" y="0"/>
                </a:lnTo>
                <a:lnTo>
                  <a:pt x="435413" y="1590"/>
                </a:lnTo>
                <a:lnTo>
                  <a:pt x="446882" y="5471"/>
                </a:lnTo>
                <a:lnTo>
                  <a:pt x="451274" y="7840"/>
                </a:lnTo>
                <a:lnTo>
                  <a:pt x="455154" y="10371"/>
                </a:lnTo>
                <a:lnTo>
                  <a:pt x="460599" y="13011"/>
                </a:lnTo>
                <a:lnTo>
                  <a:pt x="467086" y="15724"/>
                </a:lnTo>
                <a:lnTo>
                  <a:pt x="474268" y="18485"/>
                </a:lnTo>
                <a:lnTo>
                  <a:pt x="480009" y="21278"/>
                </a:lnTo>
                <a:lnTo>
                  <a:pt x="484788" y="24092"/>
                </a:lnTo>
                <a:lnTo>
                  <a:pt x="488928" y="26921"/>
                </a:lnTo>
                <a:lnTo>
                  <a:pt x="492639" y="29760"/>
                </a:lnTo>
                <a:lnTo>
                  <a:pt x="496066" y="32605"/>
                </a:lnTo>
                <a:lnTo>
                  <a:pt x="499303" y="35453"/>
                </a:lnTo>
                <a:lnTo>
                  <a:pt x="502414" y="39258"/>
                </a:lnTo>
                <a:lnTo>
                  <a:pt x="505440" y="43699"/>
                </a:lnTo>
                <a:lnTo>
                  <a:pt x="514350" y="58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2"/>
          <p:cNvSpPr/>
          <p:nvPr/>
        </p:nvSpPr>
        <p:spPr>
          <a:xfrm>
            <a:off x="4684986" y="2760345"/>
            <a:ext cx="84182" cy="128588"/>
          </a:xfrm>
          <a:custGeom>
            <a:avLst/>
            <a:gdLst/>
            <a:ahLst/>
            <a:cxnLst/>
            <a:rect l="0" t="0" r="0" b="0"/>
            <a:pathLst>
              <a:path w="84182" h="128588">
                <a:moveTo>
                  <a:pt x="15601" y="0"/>
                </a:moveTo>
                <a:lnTo>
                  <a:pt x="15601" y="26693"/>
                </a:lnTo>
                <a:lnTo>
                  <a:pt x="14649" y="31130"/>
                </a:lnTo>
                <a:lnTo>
                  <a:pt x="13061" y="35994"/>
                </a:lnTo>
                <a:lnTo>
                  <a:pt x="11051" y="41140"/>
                </a:lnTo>
                <a:lnTo>
                  <a:pt x="8757" y="46477"/>
                </a:lnTo>
                <a:lnTo>
                  <a:pt x="3670" y="57486"/>
                </a:lnTo>
                <a:lnTo>
                  <a:pt x="1932" y="64041"/>
                </a:lnTo>
                <a:lnTo>
                  <a:pt x="773" y="71269"/>
                </a:lnTo>
                <a:lnTo>
                  <a:pt x="0" y="78945"/>
                </a:lnTo>
                <a:lnTo>
                  <a:pt x="438" y="85015"/>
                </a:lnTo>
                <a:lnTo>
                  <a:pt x="1683" y="90014"/>
                </a:lnTo>
                <a:lnTo>
                  <a:pt x="3465" y="94299"/>
                </a:lnTo>
                <a:lnTo>
                  <a:pt x="5605" y="99061"/>
                </a:lnTo>
                <a:lnTo>
                  <a:pt x="10524" y="109432"/>
                </a:lnTo>
                <a:lnTo>
                  <a:pt x="14121" y="113912"/>
                </a:lnTo>
                <a:lnTo>
                  <a:pt x="18424" y="117851"/>
                </a:lnTo>
                <a:lnTo>
                  <a:pt x="23198" y="121430"/>
                </a:lnTo>
                <a:lnTo>
                  <a:pt x="28286" y="123815"/>
                </a:lnTo>
                <a:lnTo>
                  <a:pt x="33582" y="125406"/>
                </a:lnTo>
                <a:lnTo>
                  <a:pt x="39019" y="126466"/>
                </a:lnTo>
                <a:lnTo>
                  <a:pt x="43595" y="127173"/>
                </a:lnTo>
                <a:lnTo>
                  <a:pt x="47599" y="127644"/>
                </a:lnTo>
                <a:lnTo>
                  <a:pt x="51221" y="127959"/>
                </a:lnTo>
                <a:lnTo>
                  <a:pt x="54587" y="128168"/>
                </a:lnTo>
                <a:lnTo>
                  <a:pt x="60868" y="128401"/>
                </a:lnTo>
                <a:lnTo>
                  <a:pt x="84181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3"/>
          <p:cNvSpPr/>
          <p:nvPr/>
        </p:nvSpPr>
        <p:spPr>
          <a:xfrm>
            <a:off x="4760595" y="2803207"/>
            <a:ext cx="111443" cy="291466"/>
          </a:xfrm>
          <a:custGeom>
            <a:avLst/>
            <a:gdLst/>
            <a:ahLst/>
            <a:cxnLst/>
            <a:rect l="0" t="0" r="0" b="0"/>
            <a:pathLst>
              <a:path w="111443" h="291466">
                <a:moveTo>
                  <a:pt x="111442" y="0"/>
                </a:moveTo>
                <a:lnTo>
                  <a:pt x="111442" y="19313"/>
                </a:lnTo>
                <a:lnTo>
                  <a:pt x="108902" y="27951"/>
                </a:lnTo>
                <a:lnTo>
                  <a:pt x="106892" y="32922"/>
                </a:lnTo>
                <a:lnTo>
                  <a:pt x="103646" y="38140"/>
                </a:lnTo>
                <a:lnTo>
                  <a:pt x="99577" y="43524"/>
                </a:lnTo>
                <a:lnTo>
                  <a:pt x="94959" y="49019"/>
                </a:lnTo>
                <a:lnTo>
                  <a:pt x="90929" y="55539"/>
                </a:lnTo>
                <a:lnTo>
                  <a:pt x="87289" y="62744"/>
                </a:lnTo>
                <a:lnTo>
                  <a:pt x="83910" y="70404"/>
                </a:lnTo>
                <a:lnTo>
                  <a:pt x="60951" y="126694"/>
                </a:lnTo>
                <a:lnTo>
                  <a:pt x="48362" y="159178"/>
                </a:lnTo>
                <a:lnTo>
                  <a:pt x="39591" y="183141"/>
                </a:lnTo>
                <a:lnTo>
                  <a:pt x="32519" y="203316"/>
                </a:lnTo>
                <a:lnTo>
                  <a:pt x="27394" y="215554"/>
                </a:lnTo>
                <a:lnTo>
                  <a:pt x="21120" y="229428"/>
                </a:lnTo>
                <a:lnTo>
                  <a:pt x="14080" y="244392"/>
                </a:lnTo>
                <a:lnTo>
                  <a:pt x="9387" y="256273"/>
                </a:lnTo>
                <a:lnTo>
                  <a:pt x="6258" y="266099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4"/>
          <p:cNvSpPr/>
          <p:nvPr/>
        </p:nvSpPr>
        <p:spPr>
          <a:xfrm>
            <a:off x="5214937" y="2777489"/>
            <a:ext cx="377191" cy="137162"/>
          </a:xfrm>
          <a:custGeom>
            <a:avLst/>
            <a:gdLst/>
            <a:ahLst/>
            <a:cxnLst/>
            <a:rect l="0" t="0" r="0" b="0"/>
            <a:pathLst>
              <a:path w="377191" h="137162">
                <a:moveTo>
                  <a:pt x="0" y="0"/>
                </a:moveTo>
                <a:lnTo>
                  <a:pt x="9102" y="4552"/>
                </a:lnTo>
                <a:lnTo>
                  <a:pt x="12735" y="6845"/>
                </a:lnTo>
                <a:lnTo>
                  <a:pt x="16110" y="9326"/>
                </a:lnTo>
                <a:lnTo>
                  <a:pt x="19313" y="11932"/>
                </a:lnTo>
                <a:lnTo>
                  <a:pt x="21448" y="15575"/>
                </a:lnTo>
                <a:lnTo>
                  <a:pt x="22871" y="19909"/>
                </a:lnTo>
                <a:lnTo>
                  <a:pt x="23820" y="24703"/>
                </a:lnTo>
                <a:lnTo>
                  <a:pt x="25405" y="28851"/>
                </a:lnTo>
                <a:lnTo>
                  <a:pt x="27414" y="32569"/>
                </a:lnTo>
                <a:lnTo>
                  <a:pt x="29706" y="36000"/>
                </a:lnTo>
                <a:lnTo>
                  <a:pt x="31234" y="40193"/>
                </a:lnTo>
                <a:lnTo>
                  <a:pt x="32253" y="44893"/>
                </a:lnTo>
                <a:lnTo>
                  <a:pt x="32932" y="49932"/>
                </a:lnTo>
                <a:lnTo>
                  <a:pt x="33385" y="55195"/>
                </a:lnTo>
                <a:lnTo>
                  <a:pt x="33687" y="60610"/>
                </a:lnTo>
                <a:lnTo>
                  <a:pt x="34022" y="71706"/>
                </a:lnTo>
                <a:lnTo>
                  <a:pt x="34171" y="82987"/>
                </a:lnTo>
                <a:lnTo>
                  <a:pt x="35163" y="91520"/>
                </a:lnTo>
                <a:lnTo>
                  <a:pt x="36777" y="101971"/>
                </a:lnTo>
                <a:lnTo>
                  <a:pt x="38806" y="113701"/>
                </a:lnTo>
                <a:lnTo>
                  <a:pt x="40158" y="120568"/>
                </a:lnTo>
                <a:lnTo>
                  <a:pt x="41060" y="124194"/>
                </a:lnTo>
                <a:lnTo>
                  <a:pt x="41661" y="125658"/>
                </a:lnTo>
                <a:lnTo>
                  <a:pt x="42061" y="124730"/>
                </a:lnTo>
                <a:lnTo>
                  <a:pt x="42328" y="122206"/>
                </a:lnTo>
                <a:lnTo>
                  <a:pt x="42506" y="118619"/>
                </a:lnTo>
                <a:lnTo>
                  <a:pt x="43578" y="114322"/>
                </a:lnTo>
                <a:lnTo>
                  <a:pt x="45244" y="109552"/>
                </a:lnTo>
                <a:lnTo>
                  <a:pt x="47308" y="104467"/>
                </a:lnTo>
                <a:lnTo>
                  <a:pt x="51541" y="98220"/>
                </a:lnTo>
                <a:lnTo>
                  <a:pt x="57221" y="91198"/>
                </a:lnTo>
                <a:lnTo>
                  <a:pt x="63865" y="83659"/>
                </a:lnTo>
                <a:lnTo>
                  <a:pt x="69247" y="76728"/>
                </a:lnTo>
                <a:lnTo>
                  <a:pt x="73787" y="70202"/>
                </a:lnTo>
                <a:lnTo>
                  <a:pt x="77766" y="63947"/>
                </a:lnTo>
                <a:lnTo>
                  <a:pt x="82324" y="58824"/>
                </a:lnTo>
                <a:lnTo>
                  <a:pt x="87268" y="54456"/>
                </a:lnTo>
                <a:lnTo>
                  <a:pt x="92468" y="50592"/>
                </a:lnTo>
                <a:lnTo>
                  <a:pt x="97841" y="47063"/>
                </a:lnTo>
                <a:lnTo>
                  <a:pt x="103327" y="43758"/>
                </a:lnTo>
                <a:lnTo>
                  <a:pt x="108890" y="40602"/>
                </a:lnTo>
                <a:lnTo>
                  <a:pt x="117611" y="37096"/>
                </a:lnTo>
                <a:lnTo>
                  <a:pt x="125614" y="34585"/>
                </a:lnTo>
                <a:lnTo>
                  <a:pt x="130415" y="32582"/>
                </a:lnTo>
                <a:lnTo>
                  <a:pt x="139878" y="28769"/>
                </a:lnTo>
                <a:lnTo>
                  <a:pt x="147258" y="27074"/>
                </a:lnTo>
                <a:lnTo>
                  <a:pt x="156253" y="26321"/>
                </a:lnTo>
                <a:lnTo>
                  <a:pt x="161319" y="26120"/>
                </a:lnTo>
                <a:lnTo>
                  <a:pt x="164696" y="26939"/>
                </a:lnTo>
                <a:lnTo>
                  <a:pt x="166947" y="28437"/>
                </a:lnTo>
                <a:lnTo>
                  <a:pt x="168448" y="30388"/>
                </a:lnTo>
                <a:lnTo>
                  <a:pt x="170402" y="31689"/>
                </a:lnTo>
                <a:lnTo>
                  <a:pt x="175111" y="33134"/>
                </a:lnTo>
                <a:lnTo>
                  <a:pt x="176749" y="35425"/>
                </a:lnTo>
                <a:lnTo>
                  <a:pt x="177840" y="38857"/>
                </a:lnTo>
                <a:lnTo>
                  <a:pt x="178567" y="43050"/>
                </a:lnTo>
                <a:lnTo>
                  <a:pt x="180005" y="47750"/>
                </a:lnTo>
                <a:lnTo>
                  <a:pt x="181916" y="52789"/>
                </a:lnTo>
                <a:lnTo>
                  <a:pt x="184142" y="58053"/>
                </a:lnTo>
                <a:lnTo>
                  <a:pt x="186579" y="62514"/>
                </a:lnTo>
                <a:lnTo>
                  <a:pt x="189156" y="66441"/>
                </a:lnTo>
                <a:lnTo>
                  <a:pt x="191826" y="70012"/>
                </a:lnTo>
                <a:lnTo>
                  <a:pt x="193607" y="73345"/>
                </a:lnTo>
                <a:lnTo>
                  <a:pt x="194794" y="76519"/>
                </a:lnTo>
                <a:lnTo>
                  <a:pt x="195585" y="79588"/>
                </a:lnTo>
                <a:lnTo>
                  <a:pt x="198018" y="80681"/>
                </a:lnTo>
                <a:lnTo>
                  <a:pt x="201544" y="80458"/>
                </a:lnTo>
                <a:lnTo>
                  <a:pt x="205800" y="79356"/>
                </a:lnTo>
                <a:lnTo>
                  <a:pt x="213069" y="75592"/>
                </a:lnTo>
                <a:lnTo>
                  <a:pt x="216341" y="73255"/>
                </a:lnTo>
                <a:lnTo>
                  <a:pt x="219475" y="70744"/>
                </a:lnTo>
                <a:lnTo>
                  <a:pt x="222517" y="68118"/>
                </a:lnTo>
                <a:lnTo>
                  <a:pt x="225497" y="65415"/>
                </a:lnTo>
                <a:lnTo>
                  <a:pt x="231294" y="61708"/>
                </a:lnTo>
                <a:lnTo>
                  <a:pt x="238968" y="57331"/>
                </a:lnTo>
                <a:lnTo>
                  <a:pt x="257656" y="47388"/>
                </a:lnTo>
                <a:lnTo>
                  <a:pt x="278661" y="36619"/>
                </a:lnTo>
                <a:lnTo>
                  <a:pt x="287691" y="33938"/>
                </a:lnTo>
                <a:lnTo>
                  <a:pt x="295617" y="33103"/>
                </a:lnTo>
                <a:lnTo>
                  <a:pt x="302805" y="33499"/>
                </a:lnTo>
                <a:lnTo>
                  <a:pt x="318413" y="33939"/>
                </a:lnTo>
                <a:lnTo>
                  <a:pt x="326575" y="34056"/>
                </a:lnTo>
                <a:lnTo>
                  <a:pt x="338185" y="36727"/>
                </a:lnTo>
                <a:lnTo>
                  <a:pt x="342614" y="38772"/>
                </a:lnTo>
                <a:lnTo>
                  <a:pt x="345567" y="41088"/>
                </a:lnTo>
                <a:lnTo>
                  <a:pt x="347535" y="43585"/>
                </a:lnTo>
                <a:lnTo>
                  <a:pt x="348848" y="46202"/>
                </a:lnTo>
                <a:lnTo>
                  <a:pt x="351628" y="50804"/>
                </a:lnTo>
                <a:lnTo>
                  <a:pt x="359797" y="63537"/>
                </a:lnTo>
                <a:lnTo>
                  <a:pt x="362737" y="71886"/>
                </a:lnTo>
                <a:lnTo>
                  <a:pt x="364697" y="81262"/>
                </a:lnTo>
                <a:lnTo>
                  <a:pt x="366004" y="91322"/>
                </a:lnTo>
                <a:lnTo>
                  <a:pt x="367828" y="100887"/>
                </a:lnTo>
                <a:lnTo>
                  <a:pt x="369996" y="110120"/>
                </a:lnTo>
                <a:lnTo>
                  <a:pt x="377190" y="1371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5"/>
          <p:cNvSpPr/>
          <p:nvPr/>
        </p:nvSpPr>
        <p:spPr>
          <a:xfrm>
            <a:off x="5660707" y="2820352"/>
            <a:ext cx="25719" cy="68581"/>
          </a:xfrm>
          <a:custGeom>
            <a:avLst/>
            <a:gdLst/>
            <a:ahLst/>
            <a:cxnLst/>
            <a:rect l="0" t="0" r="0" b="0"/>
            <a:pathLst>
              <a:path w="25719" h="68581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2" y="32922"/>
                </a:lnTo>
                <a:lnTo>
                  <a:pt x="22007" y="38140"/>
                </a:lnTo>
                <a:lnTo>
                  <a:pt x="23244" y="43524"/>
                </a:lnTo>
                <a:lnTo>
                  <a:pt x="25718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6"/>
          <p:cNvSpPr/>
          <p:nvPr/>
        </p:nvSpPr>
        <p:spPr>
          <a:xfrm>
            <a:off x="5720715" y="274320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8572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7"/>
          <p:cNvSpPr/>
          <p:nvPr/>
        </p:nvSpPr>
        <p:spPr>
          <a:xfrm>
            <a:off x="5737859" y="2804822"/>
            <a:ext cx="257176" cy="118401"/>
          </a:xfrm>
          <a:custGeom>
            <a:avLst/>
            <a:gdLst/>
            <a:ahLst/>
            <a:cxnLst/>
            <a:rect l="0" t="0" r="0" b="0"/>
            <a:pathLst>
              <a:path w="257176" h="118401">
                <a:moveTo>
                  <a:pt x="0" y="24103"/>
                </a:moveTo>
                <a:lnTo>
                  <a:pt x="9103" y="28654"/>
                </a:lnTo>
                <a:lnTo>
                  <a:pt x="12736" y="31899"/>
                </a:lnTo>
                <a:lnTo>
                  <a:pt x="16111" y="35968"/>
                </a:lnTo>
                <a:lnTo>
                  <a:pt x="19313" y="40585"/>
                </a:lnTo>
                <a:lnTo>
                  <a:pt x="22401" y="45568"/>
                </a:lnTo>
                <a:lnTo>
                  <a:pt x="25411" y="50796"/>
                </a:lnTo>
                <a:lnTo>
                  <a:pt x="28371" y="56185"/>
                </a:lnTo>
                <a:lnTo>
                  <a:pt x="30344" y="60731"/>
                </a:lnTo>
                <a:lnTo>
                  <a:pt x="31660" y="64714"/>
                </a:lnTo>
                <a:lnTo>
                  <a:pt x="32537" y="68322"/>
                </a:lnTo>
                <a:lnTo>
                  <a:pt x="34074" y="71680"/>
                </a:lnTo>
                <a:lnTo>
                  <a:pt x="36051" y="74871"/>
                </a:lnTo>
                <a:lnTo>
                  <a:pt x="41518" y="82285"/>
                </a:lnTo>
                <a:lnTo>
                  <a:pt x="44805" y="85839"/>
                </a:lnTo>
                <a:lnTo>
                  <a:pt x="47015" y="88120"/>
                </a:lnTo>
                <a:lnTo>
                  <a:pt x="49442" y="88688"/>
                </a:lnTo>
                <a:lnTo>
                  <a:pt x="52011" y="88115"/>
                </a:lnTo>
                <a:lnTo>
                  <a:pt x="54676" y="86780"/>
                </a:lnTo>
                <a:lnTo>
                  <a:pt x="58359" y="82080"/>
                </a:lnTo>
                <a:lnTo>
                  <a:pt x="62719" y="75137"/>
                </a:lnTo>
                <a:lnTo>
                  <a:pt x="67530" y="66698"/>
                </a:lnTo>
                <a:lnTo>
                  <a:pt x="72643" y="58214"/>
                </a:lnTo>
                <a:lnTo>
                  <a:pt x="83403" y="41168"/>
                </a:lnTo>
                <a:lnTo>
                  <a:pt x="87987" y="34527"/>
                </a:lnTo>
                <a:lnTo>
                  <a:pt x="91996" y="29148"/>
                </a:lnTo>
                <a:lnTo>
                  <a:pt x="95621" y="24608"/>
                </a:lnTo>
                <a:lnTo>
                  <a:pt x="99943" y="21582"/>
                </a:lnTo>
                <a:lnTo>
                  <a:pt x="104728" y="19565"/>
                </a:lnTo>
                <a:lnTo>
                  <a:pt x="135199" y="11776"/>
                </a:lnTo>
                <a:lnTo>
                  <a:pt x="142520" y="9217"/>
                </a:lnTo>
                <a:lnTo>
                  <a:pt x="148354" y="6559"/>
                </a:lnTo>
                <a:lnTo>
                  <a:pt x="153195" y="3834"/>
                </a:lnTo>
                <a:lnTo>
                  <a:pt x="158328" y="2018"/>
                </a:lnTo>
                <a:lnTo>
                  <a:pt x="163654" y="807"/>
                </a:lnTo>
                <a:lnTo>
                  <a:pt x="169111" y="0"/>
                </a:lnTo>
                <a:lnTo>
                  <a:pt x="174653" y="414"/>
                </a:lnTo>
                <a:lnTo>
                  <a:pt x="180253" y="1643"/>
                </a:lnTo>
                <a:lnTo>
                  <a:pt x="185891" y="3414"/>
                </a:lnTo>
                <a:lnTo>
                  <a:pt x="191555" y="4596"/>
                </a:lnTo>
                <a:lnTo>
                  <a:pt x="197236" y="5383"/>
                </a:lnTo>
                <a:lnTo>
                  <a:pt x="202929" y="5908"/>
                </a:lnTo>
                <a:lnTo>
                  <a:pt x="207676" y="7210"/>
                </a:lnTo>
                <a:lnTo>
                  <a:pt x="211793" y="9031"/>
                </a:lnTo>
                <a:lnTo>
                  <a:pt x="215491" y="11197"/>
                </a:lnTo>
                <a:lnTo>
                  <a:pt x="218908" y="14547"/>
                </a:lnTo>
                <a:lnTo>
                  <a:pt x="222139" y="18684"/>
                </a:lnTo>
                <a:lnTo>
                  <a:pt x="225245" y="23348"/>
                </a:lnTo>
                <a:lnTo>
                  <a:pt x="228269" y="27410"/>
                </a:lnTo>
                <a:lnTo>
                  <a:pt x="231237" y="31070"/>
                </a:lnTo>
                <a:lnTo>
                  <a:pt x="234168" y="34462"/>
                </a:lnTo>
                <a:lnTo>
                  <a:pt x="236122" y="38629"/>
                </a:lnTo>
                <a:lnTo>
                  <a:pt x="237425" y="43312"/>
                </a:lnTo>
                <a:lnTo>
                  <a:pt x="238294" y="48339"/>
                </a:lnTo>
                <a:lnTo>
                  <a:pt x="239825" y="54548"/>
                </a:lnTo>
                <a:lnTo>
                  <a:pt x="241798" y="61544"/>
                </a:lnTo>
                <a:lnTo>
                  <a:pt x="244066" y="69066"/>
                </a:lnTo>
                <a:lnTo>
                  <a:pt x="245579" y="76938"/>
                </a:lnTo>
                <a:lnTo>
                  <a:pt x="246587" y="85044"/>
                </a:lnTo>
                <a:lnTo>
                  <a:pt x="247259" y="93305"/>
                </a:lnTo>
                <a:lnTo>
                  <a:pt x="248660" y="99765"/>
                </a:lnTo>
                <a:lnTo>
                  <a:pt x="250546" y="105024"/>
                </a:lnTo>
                <a:lnTo>
                  <a:pt x="257175" y="1184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8"/>
          <p:cNvSpPr/>
          <p:nvPr/>
        </p:nvSpPr>
        <p:spPr>
          <a:xfrm>
            <a:off x="6089332" y="2803207"/>
            <a:ext cx="154306" cy="94148"/>
          </a:xfrm>
          <a:custGeom>
            <a:avLst/>
            <a:gdLst/>
            <a:ahLst/>
            <a:cxnLst/>
            <a:rect l="0" t="0" r="0" b="0"/>
            <a:pathLst>
              <a:path w="154306" h="94148">
                <a:moveTo>
                  <a:pt x="0" y="42863"/>
                </a:moveTo>
                <a:lnTo>
                  <a:pt x="0" y="59345"/>
                </a:lnTo>
                <a:lnTo>
                  <a:pt x="953" y="63376"/>
                </a:lnTo>
                <a:lnTo>
                  <a:pt x="2540" y="67016"/>
                </a:lnTo>
                <a:lnTo>
                  <a:pt x="4551" y="70395"/>
                </a:lnTo>
                <a:lnTo>
                  <a:pt x="6844" y="73600"/>
                </a:lnTo>
                <a:lnTo>
                  <a:pt x="9325" y="76689"/>
                </a:lnTo>
                <a:lnTo>
                  <a:pt x="11932" y="79701"/>
                </a:lnTo>
                <a:lnTo>
                  <a:pt x="14622" y="82662"/>
                </a:lnTo>
                <a:lnTo>
                  <a:pt x="24068" y="92577"/>
                </a:lnTo>
                <a:lnTo>
                  <a:pt x="26523" y="93151"/>
                </a:lnTo>
                <a:lnTo>
                  <a:pt x="30065" y="93533"/>
                </a:lnTo>
                <a:lnTo>
                  <a:pt x="34331" y="93788"/>
                </a:lnTo>
                <a:lnTo>
                  <a:pt x="41610" y="94071"/>
                </a:lnTo>
                <a:lnTo>
                  <a:pt x="44885" y="94147"/>
                </a:lnTo>
                <a:lnTo>
                  <a:pt x="48974" y="93244"/>
                </a:lnTo>
                <a:lnTo>
                  <a:pt x="53604" y="91691"/>
                </a:lnTo>
                <a:lnTo>
                  <a:pt x="58597" y="89702"/>
                </a:lnTo>
                <a:lnTo>
                  <a:pt x="63829" y="87424"/>
                </a:lnTo>
                <a:lnTo>
                  <a:pt x="74724" y="82353"/>
                </a:lnTo>
                <a:lnTo>
                  <a:pt x="91567" y="74142"/>
                </a:lnTo>
                <a:lnTo>
                  <a:pt x="98193" y="68478"/>
                </a:lnTo>
                <a:lnTo>
                  <a:pt x="105467" y="60892"/>
                </a:lnTo>
                <a:lnTo>
                  <a:pt x="119264" y="45161"/>
                </a:lnTo>
                <a:lnTo>
                  <a:pt x="124277" y="39632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9"/>
          <p:cNvSpPr/>
          <p:nvPr/>
        </p:nvSpPr>
        <p:spPr>
          <a:xfrm>
            <a:off x="6406515" y="2683192"/>
            <a:ext cx="15601" cy="231459"/>
          </a:xfrm>
          <a:custGeom>
            <a:avLst/>
            <a:gdLst/>
            <a:ahLst/>
            <a:cxnLst/>
            <a:rect l="0" t="0" r="0" b="0"/>
            <a:pathLst>
              <a:path w="15601" h="231459">
                <a:moveTo>
                  <a:pt x="0" y="0"/>
                </a:moveTo>
                <a:lnTo>
                  <a:pt x="4551" y="9102"/>
                </a:lnTo>
                <a:lnTo>
                  <a:pt x="6843" y="12735"/>
                </a:lnTo>
                <a:lnTo>
                  <a:pt x="9324" y="16110"/>
                </a:lnTo>
                <a:lnTo>
                  <a:pt x="11931" y="19313"/>
                </a:lnTo>
                <a:lnTo>
                  <a:pt x="13669" y="24305"/>
                </a:lnTo>
                <a:lnTo>
                  <a:pt x="14828" y="30491"/>
                </a:lnTo>
                <a:lnTo>
                  <a:pt x="15600" y="37472"/>
                </a:lnTo>
                <a:lnTo>
                  <a:pt x="15162" y="49747"/>
                </a:lnTo>
                <a:lnTo>
                  <a:pt x="13918" y="65550"/>
                </a:lnTo>
                <a:lnTo>
                  <a:pt x="12136" y="83705"/>
                </a:lnTo>
                <a:lnTo>
                  <a:pt x="10948" y="98666"/>
                </a:lnTo>
                <a:lnTo>
                  <a:pt x="10156" y="111497"/>
                </a:lnTo>
                <a:lnTo>
                  <a:pt x="9276" y="132422"/>
                </a:lnTo>
                <a:lnTo>
                  <a:pt x="8885" y="148072"/>
                </a:lnTo>
                <a:lnTo>
                  <a:pt x="8572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00"/>
          <p:cNvSpPr/>
          <p:nvPr/>
        </p:nvSpPr>
        <p:spPr>
          <a:xfrm>
            <a:off x="6355079" y="2794679"/>
            <a:ext cx="428627" cy="101483"/>
          </a:xfrm>
          <a:custGeom>
            <a:avLst/>
            <a:gdLst/>
            <a:ahLst/>
            <a:cxnLst/>
            <a:rect l="0" t="0" r="0" b="0"/>
            <a:pathLst>
              <a:path w="428627" h="101483">
                <a:moveTo>
                  <a:pt x="0" y="42818"/>
                </a:moveTo>
                <a:lnTo>
                  <a:pt x="18204" y="47369"/>
                </a:lnTo>
                <a:lnTo>
                  <a:pt x="26423" y="48710"/>
                </a:lnTo>
                <a:lnTo>
                  <a:pt x="34761" y="49603"/>
                </a:lnTo>
                <a:lnTo>
                  <a:pt x="43176" y="50199"/>
                </a:lnTo>
                <a:lnTo>
                  <a:pt x="53549" y="50596"/>
                </a:lnTo>
                <a:lnTo>
                  <a:pt x="77775" y="51038"/>
                </a:lnTo>
                <a:lnTo>
                  <a:pt x="90903" y="50203"/>
                </a:lnTo>
                <a:lnTo>
                  <a:pt x="104417" y="48694"/>
                </a:lnTo>
                <a:lnTo>
                  <a:pt x="118189" y="46735"/>
                </a:lnTo>
                <a:lnTo>
                  <a:pt x="129275" y="45430"/>
                </a:lnTo>
                <a:lnTo>
                  <a:pt x="138571" y="44559"/>
                </a:lnTo>
                <a:lnTo>
                  <a:pt x="146673" y="43979"/>
                </a:lnTo>
                <a:lnTo>
                  <a:pt x="154932" y="42639"/>
                </a:lnTo>
                <a:lnTo>
                  <a:pt x="163296" y="40794"/>
                </a:lnTo>
                <a:lnTo>
                  <a:pt x="171729" y="38611"/>
                </a:lnTo>
                <a:lnTo>
                  <a:pt x="179257" y="36204"/>
                </a:lnTo>
                <a:lnTo>
                  <a:pt x="186179" y="33646"/>
                </a:lnTo>
                <a:lnTo>
                  <a:pt x="192700" y="30988"/>
                </a:lnTo>
                <a:lnTo>
                  <a:pt x="200857" y="28264"/>
                </a:lnTo>
                <a:lnTo>
                  <a:pt x="210105" y="25495"/>
                </a:lnTo>
                <a:lnTo>
                  <a:pt x="220080" y="22697"/>
                </a:lnTo>
                <a:lnTo>
                  <a:pt x="238784" y="17048"/>
                </a:lnTo>
                <a:lnTo>
                  <a:pt x="247772" y="14208"/>
                </a:lnTo>
                <a:lnTo>
                  <a:pt x="253764" y="11362"/>
                </a:lnTo>
                <a:lnTo>
                  <a:pt x="257759" y="8513"/>
                </a:lnTo>
                <a:lnTo>
                  <a:pt x="260422" y="5660"/>
                </a:lnTo>
                <a:lnTo>
                  <a:pt x="261245" y="3759"/>
                </a:lnTo>
                <a:lnTo>
                  <a:pt x="260841" y="2491"/>
                </a:lnTo>
                <a:lnTo>
                  <a:pt x="259619" y="1646"/>
                </a:lnTo>
                <a:lnTo>
                  <a:pt x="255722" y="707"/>
                </a:lnTo>
                <a:lnTo>
                  <a:pt x="245632" y="178"/>
                </a:lnTo>
                <a:lnTo>
                  <a:pt x="234258" y="0"/>
                </a:lnTo>
                <a:lnTo>
                  <a:pt x="231420" y="1890"/>
                </a:lnTo>
                <a:lnTo>
                  <a:pt x="227623" y="5055"/>
                </a:lnTo>
                <a:lnTo>
                  <a:pt x="219276" y="12700"/>
                </a:lnTo>
                <a:lnTo>
                  <a:pt x="212391" y="19272"/>
                </a:lnTo>
                <a:lnTo>
                  <a:pt x="210174" y="22358"/>
                </a:lnTo>
                <a:lnTo>
                  <a:pt x="208697" y="25368"/>
                </a:lnTo>
                <a:lnTo>
                  <a:pt x="207711" y="28327"/>
                </a:lnTo>
                <a:lnTo>
                  <a:pt x="208007" y="31252"/>
                </a:lnTo>
                <a:lnTo>
                  <a:pt x="209156" y="34155"/>
                </a:lnTo>
                <a:lnTo>
                  <a:pt x="210876" y="37043"/>
                </a:lnTo>
                <a:lnTo>
                  <a:pt x="212974" y="39920"/>
                </a:lnTo>
                <a:lnTo>
                  <a:pt x="215326" y="42791"/>
                </a:lnTo>
                <a:lnTo>
                  <a:pt x="217846" y="45658"/>
                </a:lnTo>
                <a:lnTo>
                  <a:pt x="220477" y="49474"/>
                </a:lnTo>
                <a:lnTo>
                  <a:pt x="223186" y="53923"/>
                </a:lnTo>
                <a:lnTo>
                  <a:pt x="225944" y="58794"/>
                </a:lnTo>
                <a:lnTo>
                  <a:pt x="228734" y="62994"/>
                </a:lnTo>
                <a:lnTo>
                  <a:pt x="231547" y="66746"/>
                </a:lnTo>
                <a:lnTo>
                  <a:pt x="234375" y="70200"/>
                </a:lnTo>
                <a:lnTo>
                  <a:pt x="238165" y="73455"/>
                </a:lnTo>
                <a:lnTo>
                  <a:pt x="242597" y="76578"/>
                </a:lnTo>
                <a:lnTo>
                  <a:pt x="247456" y="79612"/>
                </a:lnTo>
                <a:lnTo>
                  <a:pt x="252601" y="82588"/>
                </a:lnTo>
                <a:lnTo>
                  <a:pt x="263398" y="88433"/>
                </a:lnTo>
                <a:lnTo>
                  <a:pt x="268943" y="90373"/>
                </a:lnTo>
                <a:lnTo>
                  <a:pt x="286803" y="94056"/>
                </a:lnTo>
                <a:lnTo>
                  <a:pt x="294072" y="96027"/>
                </a:lnTo>
                <a:lnTo>
                  <a:pt x="301776" y="98293"/>
                </a:lnTo>
                <a:lnTo>
                  <a:pt x="309769" y="99804"/>
                </a:lnTo>
                <a:lnTo>
                  <a:pt x="317955" y="100811"/>
                </a:lnTo>
                <a:lnTo>
                  <a:pt x="326270" y="101482"/>
                </a:lnTo>
                <a:lnTo>
                  <a:pt x="337529" y="100978"/>
                </a:lnTo>
                <a:lnTo>
                  <a:pt x="350749" y="99689"/>
                </a:lnTo>
                <a:lnTo>
                  <a:pt x="428626" y="856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01"/>
          <p:cNvSpPr/>
          <p:nvPr/>
        </p:nvSpPr>
        <p:spPr>
          <a:xfrm>
            <a:off x="6989444" y="2711535"/>
            <a:ext cx="171451" cy="203116"/>
          </a:xfrm>
          <a:custGeom>
            <a:avLst/>
            <a:gdLst/>
            <a:ahLst/>
            <a:cxnLst/>
            <a:rect l="0" t="0" r="0" b="0"/>
            <a:pathLst>
              <a:path w="171451" h="203116">
                <a:moveTo>
                  <a:pt x="0" y="203115"/>
                </a:moveTo>
                <a:lnTo>
                  <a:pt x="4552" y="184911"/>
                </a:lnTo>
                <a:lnTo>
                  <a:pt x="6845" y="178597"/>
                </a:lnTo>
                <a:lnTo>
                  <a:pt x="9326" y="173434"/>
                </a:lnTo>
                <a:lnTo>
                  <a:pt x="11932" y="169040"/>
                </a:lnTo>
                <a:lnTo>
                  <a:pt x="14623" y="164206"/>
                </a:lnTo>
                <a:lnTo>
                  <a:pt x="20152" y="153754"/>
                </a:lnTo>
                <a:lnTo>
                  <a:pt x="30864" y="135139"/>
                </a:lnTo>
                <a:lnTo>
                  <a:pt x="73245" y="62647"/>
                </a:lnTo>
                <a:lnTo>
                  <a:pt x="79310" y="53272"/>
                </a:lnTo>
                <a:lnTo>
                  <a:pt x="100439" y="22280"/>
                </a:lnTo>
                <a:lnTo>
                  <a:pt x="106012" y="15883"/>
                </a:lnTo>
                <a:lnTo>
                  <a:pt x="111632" y="10666"/>
                </a:lnTo>
                <a:lnTo>
                  <a:pt x="125239" y="0"/>
                </a:lnTo>
                <a:lnTo>
                  <a:pt x="127308" y="77"/>
                </a:lnTo>
                <a:lnTo>
                  <a:pt x="129640" y="1082"/>
                </a:lnTo>
                <a:lnTo>
                  <a:pt x="132146" y="2703"/>
                </a:lnTo>
                <a:lnTo>
                  <a:pt x="133818" y="5690"/>
                </a:lnTo>
                <a:lnTo>
                  <a:pt x="134932" y="9586"/>
                </a:lnTo>
                <a:lnTo>
                  <a:pt x="135675" y="14088"/>
                </a:lnTo>
                <a:lnTo>
                  <a:pt x="137122" y="18994"/>
                </a:lnTo>
                <a:lnTo>
                  <a:pt x="139041" y="24170"/>
                </a:lnTo>
                <a:lnTo>
                  <a:pt x="141271" y="29526"/>
                </a:lnTo>
                <a:lnTo>
                  <a:pt x="142758" y="35001"/>
                </a:lnTo>
                <a:lnTo>
                  <a:pt x="143750" y="40556"/>
                </a:lnTo>
                <a:lnTo>
                  <a:pt x="150225" y="90497"/>
                </a:lnTo>
                <a:lnTo>
                  <a:pt x="154443" y="122321"/>
                </a:lnTo>
                <a:lnTo>
                  <a:pt x="158207" y="144490"/>
                </a:lnTo>
                <a:lnTo>
                  <a:pt x="161669" y="160221"/>
                </a:lnTo>
                <a:lnTo>
                  <a:pt x="171450" y="1945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2"/>
          <p:cNvSpPr/>
          <p:nvPr/>
        </p:nvSpPr>
        <p:spPr>
          <a:xfrm>
            <a:off x="7023734" y="2820352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0"/>
                </a:moveTo>
                <a:lnTo>
                  <a:pt x="22755" y="9102"/>
                </a:lnTo>
                <a:lnTo>
                  <a:pt x="32315" y="11783"/>
                </a:lnTo>
                <a:lnTo>
                  <a:pt x="41546" y="13570"/>
                </a:lnTo>
                <a:lnTo>
                  <a:pt x="50558" y="14762"/>
                </a:lnTo>
                <a:lnTo>
                  <a:pt x="61328" y="15556"/>
                </a:lnTo>
                <a:lnTo>
                  <a:pt x="73270" y="16086"/>
                </a:lnTo>
                <a:lnTo>
                  <a:pt x="107753" y="16831"/>
                </a:lnTo>
                <a:lnTo>
                  <a:pt x="16287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3"/>
          <p:cNvSpPr/>
          <p:nvPr/>
        </p:nvSpPr>
        <p:spPr>
          <a:xfrm>
            <a:off x="7342654" y="2683877"/>
            <a:ext cx="136509" cy="230774"/>
          </a:xfrm>
          <a:custGeom>
            <a:avLst/>
            <a:gdLst/>
            <a:ahLst/>
            <a:cxnLst/>
            <a:rect l="0" t="0" r="0" b="0"/>
            <a:pathLst>
              <a:path w="136509" h="230774">
                <a:moveTo>
                  <a:pt x="92561" y="136475"/>
                </a:moveTo>
                <a:lnTo>
                  <a:pt x="101662" y="127374"/>
                </a:lnTo>
                <a:lnTo>
                  <a:pt x="106248" y="121835"/>
                </a:lnTo>
                <a:lnTo>
                  <a:pt x="111211" y="115285"/>
                </a:lnTo>
                <a:lnTo>
                  <a:pt x="121805" y="100387"/>
                </a:lnTo>
                <a:lnTo>
                  <a:pt x="132862" y="84241"/>
                </a:lnTo>
                <a:lnTo>
                  <a:pt x="135622" y="76888"/>
                </a:lnTo>
                <a:lnTo>
                  <a:pt x="136508" y="70080"/>
                </a:lnTo>
                <a:lnTo>
                  <a:pt x="136146" y="63637"/>
                </a:lnTo>
                <a:lnTo>
                  <a:pt x="135744" y="48858"/>
                </a:lnTo>
                <a:lnTo>
                  <a:pt x="135638" y="40916"/>
                </a:lnTo>
                <a:lnTo>
                  <a:pt x="133661" y="33717"/>
                </a:lnTo>
                <a:lnTo>
                  <a:pt x="130438" y="27012"/>
                </a:lnTo>
                <a:lnTo>
                  <a:pt x="126385" y="20637"/>
                </a:lnTo>
                <a:lnTo>
                  <a:pt x="121778" y="15435"/>
                </a:lnTo>
                <a:lnTo>
                  <a:pt x="116801" y="11014"/>
                </a:lnTo>
                <a:lnTo>
                  <a:pt x="111578" y="7114"/>
                </a:lnTo>
                <a:lnTo>
                  <a:pt x="107144" y="4515"/>
                </a:lnTo>
                <a:lnTo>
                  <a:pt x="103235" y="2781"/>
                </a:lnTo>
                <a:lnTo>
                  <a:pt x="99677" y="1626"/>
                </a:lnTo>
                <a:lnTo>
                  <a:pt x="95400" y="856"/>
                </a:lnTo>
                <a:lnTo>
                  <a:pt x="90644" y="342"/>
                </a:lnTo>
                <a:lnTo>
                  <a:pt x="85567" y="0"/>
                </a:lnTo>
                <a:lnTo>
                  <a:pt x="80278" y="724"/>
                </a:lnTo>
                <a:lnTo>
                  <a:pt x="74848" y="2160"/>
                </a:lnTo>
                <a:lnTo>
                  <a:pt x="69322" y="4069"/>
                </a:lnTo>
                <a:lnTo>
                  <a:pt x="63733" y="6294"/>
                </a:lnTo>
                <a:lnTo>
                  <a:pt x="58102" y="8730"/>
                </a:lnTo>
                <a:lnTo>
                  <a:pt x="52444" y="11307"/>
                </a:lnTo>
                <a:lnTo>
                  <a:pt x="46766" y="14930"/>
                </a:lnTo>
                <a:lnTo>
                  <a:pt x="41076" y="19250"/>
                </a:lnTo>
                <a:lnTo>
                  <a:pt x="35377" y="24035"/>
                </a:lnTo>
                <a:lnTo>
                  <a:pt x="30626" y="29130"/>
                </a:lnTo>
                <a:lnTo>
                  <a:pt x="26506" y="34432"/>
                </a:lnTo>
                <a:lnTo>
                  <a:pt x="22807" y="39871"/>
                </a:lnTo>
                <a:lnTo>
                  <a:pt x="19388" y="46355"/>
                </a:lnTo>
                <a:lnTo>
                  <a:pt x="16156" y="53535"/>
                </a:lnTo>
                <a:lnTo>
                  <a:pt x="13050" y="61179"/>
                </a:lnTo>
                <a:lnTo>
                  <a:pt x="10026" y="69133"/>
                </a:lnTo>
                <a:lnTo>
                  <a:pt x="4127" y="85590"/>
                </a:lnTo>
                <a:lnTo>
                  <a:pt x="2172" y="93979"/>
                </a:lnTo>
                <a:lnTo>
                  <a:pt x="869" y="102430"/>
                </a:lnTo>
                <a:lnTo>
                  <a:pt x="0" y="110921"/>
                </a:lnTo>
                <a:lnTo>
                  <a:pt x="374" y="121344"/>
                </a:lnTo>
                <a:lnTo>
                  <a:pt x="1576" y="133055"/>
                </a:lnTo>
                <a:lnTo>
                  <a:pt x="3329" y="145625"/>
                </a:lnTo>
                <a:lnTo>
                  <a:pt x="5450" y="157815"/>
                </a:lnTo>
                <a:lnTo>
                  <a:pt x="7817" y="169752"/>
                </a:lnTo>
                <a:lnTo>
                  <a:pt x="10347" y="181519"/>
                </a:lnTo>
                <a:lnTo>
                  <a:pt x="12035" y="190317"/>
                </a:lnTo>
                <a:lnTo>
                  <a:pt x="13159" y="197135"/>
                </a:lnTo>
                <a:lnTo>
                  <a:pt x="13908" y="202633"/>
                </a:lnTo>
                <a:lnTo>
                  <a:pt x="15361" y="207250"/>
                </a:lnTo>
                <a:lnTo>
                  <a:pt x="17282" y="211281"/>
                </a:lnTo>
                <a:lnTo>
                  <a:pt x="23980" y="2307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4"/>
          <p:cNvSpPr/>
          <p:nvPr/>
        </p:nvSpPr>
        <p:spPr>
          <a:xfrm>
            <a:off x="7263765" y="2846070"/>
            <a:ext cx="120016" cy="7381"/>
          </a:xfrm>
          <a:custGeom>
            <a:avLst/>
            <a:gdLst/>
            <a:ahLst/>
            <a:cxnLst/>
            <a:rect l="0" t="0" r="0" b="0"/>
            <a:pathLst>
              <a:path w="120016" h="7381">
                <a:moveTo>
                  <a:pt x="0" y="0"/>
                </a:moveTo>
                <a:lnTo>
                  <a:pt x="18203" y="4550"/>
                </a:lnTo>
                <a:lnTo>
                  <a:pt x="26423" y="5891"/>
                </a:lnTo>
                <a:lnTo>
                  <a:pt x="34760" y="6785"/>
                </a:lnTo>
                <a:lnTo>
                  <a:pt x="43176" y="7380"/>
                </a:lnTo>
                <a:lnTo>
                  <a:pt x="53549" y="6825"/>
                </a:lnTo>
                <a:lnTo>
                  <a:pt x="65227" y="5503"/>
                </a:lnTo>
                <a:lnTo>
                  <a:pt x="77774" y="3668"/>
                </a:lnTo>
                <a:lnTo>
                  <a:pt x="88045" y="2445"/>
                </a:lnTo>
                <a:lnTo>
                  <a:pt x="96796" y="1630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5"/>
          <p:cNvSpPr/>
          <p:nvPr/>
        </p:nvSpPr>
        <p:spPr>
          <a:xfrm>
            <a:off x="7572375" y="2726055"/>
            <a:ext cx="42863" cy="197168"/>
          </a:xfrm>
          <a:custGeom>
            <a:avLst/>
            <a:gdLst/>
            <a:ahLst/>
            <a:cxnLst/>
            <a:rect l="0" t="0" r="0" b="0"/>
            <a:pathLst>
              <a:path w="42863" h="197168">
                <a:moveTo>
                  <a:pt x="0" y="0"/>
                </a:moveTo>
                <a:lnTo>
                  <a:pt x="13652" y="9101"/>
                </a:lnTo>
                <a:lnTo>
                  <a:pt x="17674" y="13687"/>
                </a:lnTo>
                <a:lnTo>
                  <a:pt x="20355" y="18650"/>
                </a:lnTo>
                <a:lnTo>
                  <a:pt x="22142" y="23863"/>
                </a:lnTo>
                <a:lnTo>
                  <a:pt x="24286" y="29244"/>
                </a:lnTo>
                <a:lnTo>
                  <a:pt x="26668" y="34736"/>
                </a:lnTo>
                <a:lnTo>
                  <a:pt x="29209" y="40302"/>
                </a:lnTo>
                <a:lnTo>
                  <a:pt x="30903" y="48775"/>
                </a:lnTo>
                <a:lnTo>
                  <a:pt x="32032" y="59187"/>
                </a:lnTo>
                <a:lnTo>
                  <a:pt x="32785" y="70890"/>
                </a:lnTo>
                <a:lnTo>
                  <a:pt x="34238" y="80597"/>
                </a:lnTo>
                <a:lnTo>
                  <a:pt x="36161" y="88974"/>
                </a:lnTo>
                <a:lnTo>
                  <a:pt x="38395" y="96463"/>
                </a:lnTo>
                <a:lnTo>
                  <a:pt x="39884" y="104314"/>
                </a:lnTo>
                <a:lnTo>
                  <a:pt x="40877" y="112405"/>
                </a:lnTo>
                <a:lnTo>
                  <a:pt x="42862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06"/>
          <p:cNvSpPr/>
          <p:nvPr/>
        </p:nvSpPr>
        <p:spPr>
          <a:xfrm>
            <a:off x="7529512" y="2777896"/>
            <a:ext cx="557214" cy="114803"/>
          </a:xfrm>
          <a:custGeom>
            <a:avLst/>
            <a:gdLst/>
            <a:ahLst/>
            <a:cxnLst/>
            <a:rect l="0" t="0" r="0" b="0"/>
            <a:pathLst>
              <a:path w="557214" h="114803">
                <a:moveTo>
                  <a:pt x="0" y="68174"/>
                </a:moveTo>
                <a:lnTo>
                  <a:pt x="47727" y="68174"/>
                </a:lnTo>
                <a:lnTo>
                  <a:pt x="59441" y="69126"/>
                </a:lnTo>
                <a:lnTo>
                  <a:pt x="72013" y="70714"/>
                </a:lnTo>
                <a:lnTo>
                  <a:pt x="85156" y="72724"/>
                </a:lnTo>
                <a:lnTo>
                  <a:pt x="95824" y="73113"/>
                </a:lnTo>
                <a:lnTo>
                  <a:pt x="112755" y="71004"/>
                </a:lnTo>
                <a:lnTo>
                  <a:pt x="129171" y="69431"/>
                </a:lnTo>
                <a:lnTo>
                  <a:pt x="137549" y="69012"/>
                </a:lnTo>
                <a:lnTo>
                  <a:pt x="146945" y="67780"/>
                </a:lnTo>
                <a:lnTo>
                  <a:pt x="157018" y="66006"/>
                </a:lnTo>
                <a:lnTo>
                  <a:pt x="167544" y="63871"/>
                </a:lnTo>
                <a:lnTo>
                  <a:pt x="176466" y="61495"/>
                </a:lnTo>
                <a:lnTo>
                  <a:pt x="184319" y="58959"/>
                </a:lnTo>
                <a:lnTo>
                  <a:pt x="191459" y="56315"/>
                </a:lnTo>
                <a:lnTo>
                  <a:pt x="197172" y="53601"/>
                </a:lnTo>
                <a:lnTo>
                  <a:pt x="201933" y="50838"/>
                </a:lnTo>
                <a:lnTo>
                  <a:pt x="206060" y="48044"/>
                </a:lnTo>
                <a:lnTo>
                  <a:pt x="209763" y="45229"/>
                </a:lnTo>
                <a:lnTo>
                  <a:pt x="213185" y="42400"/>
                </a:lnTo>
                <a:lnTo>
                  <a:pt x="216418" y="39561"/>
                </a:lnTo>
                <a:lnTo>
                  <a:pt x="219526" y="35764"/>
                </a:lnTo>
                <a:lnTo>
                  <a:pt x="222551" y="31327"/>
                </a:lnTo>
                <a:lnTo>
                  <a:pt x="225520" y="26464"/>
                </a:lnTo>
                <a:lnTo>
                  <a:pt x="227499" y="22270"/>
                </a:lnTo>
                <a:lnTo>
                  <a:pt x="228819" y="18521"/>
                </a:lnTo>
                <a:lnTo>
                  <a:pt x="230936" y="10212"/>
                </a:lnTo>
                <a:lnTo>
                  <a:pt x="231110" y="8577"/>
                </a:lnTo>
                <a:lnTo>
                  <a:pt x="231225" y="6535"/>
                </a:lnTo>
                <a:lnTo>
                  <a:pt x="231303" y="4221"/>
                </a:lnTo>
                <a:lnTo>
                  <a:pt x="230402" y="2679"/>
                </a:lnTo>
                <a:lnTo>
                  <a:pt x="228850" y="1650"/>
                </a:lnTo>
                <a:lnTo>
                  <a:pt x="226861" y="965"/>
                </a:lnTo>
                <a:lnTo>
                  <a:pt x="214962" y="0"/>
                </a:lnTo>
                <a:lnTo>
                  <a:pt x="210936" y="817"/>
                </a:lnTo>
                <a:lnTo>
                  <a:pt x="203922" y="4265"/>
                </a:lnTo>
                <a:lnTo>
                  <a:pt x="200718" y="6518"/>
                </a:lnTo>
                <a:lnTo>
                  <a:pt x="197630" y="8972"/>
                </a:lnTo>
                <a:lnTo>
                  <a:pt x="194618" y="11561"/>
                </a:lnTo>
                <a:lnTo>
                  <a:pt x="191658" y="14239"/>
                </a:lnTo>
                <a:lnTo>
                  <a:pt x="185829" y="19755"/>
                </a:lnTo>
                <a:lnTo>
                  <a:pt x="183893" y="22560"/>
                </a:lnTo>
                <a:lnTo>
                  <a:pt x="182603" y="25382"/>
                </a:lnTo>
                <a:lnTo>
                  <a:pt x="181743" y="28216"/>
                </a:lnTo>
                <a:lnTo>
                  <a:pt x="180217" y="32010"/>
                </a:lnTo>
                <a:lnTo>
                  <a:pt x="178247" y="36445"/>
                </a:lnTo>
                <a:lnTo>
                  <a:pt x="175982" y="41306"/>
                </a:lnTo>
                <a:lnTo>
                  <a:pt x="175423" y="46452"/>
                </a:lnTo>
                <a:lnTo>
                  <a:pt x="176004" y="51788"/>
                </a:lnTo>
                <a:lnTo>
                  <a:pt x="177343" y="57249"/>
                </a:lnTo>
                <a:lnTo>
                  <a:pt x="178236" y="61843"/>
                </a:lnTo>
                <a:lnTo>
                  <a:pt x="178832" y="65859"/>
                </a:lnTo>
                <a:lnTo>
                  <a:pt x="179229" y="69488"/>
                </a:lnTo>
                <a:lnTo>
                  <a:pt x="181398" y="73812"/>
                </a:lnTo>
                <a:lnTo>
                  <a:pt x="184750" y="78600"/>
                </a:lnTo>
                <a:lnTo>
                  <a:pt x="188889" y="83697"/>
                </a:lnTo>
                <a:lnTo>
                  <a:pt x="193553" y="88048"/>
                </a:lnTo>
                <a:lnTo>
                  <a:pt x="198568" y="91900"/>
                </a:lnTo>
                <a:lnTo>
                  <a:pt x="203817" y="95422"/>
                </a:lnTo>
                <a:lnTo>
                  <a:pt x="209220" y="98722"/>
                </a:lnTo>
                <a:lnTo>
                  <a:pt x="214728" y="101874"/>
                </a:lnTo>
                <a:lnTo>
                  <a:pt x="220304" y="104928"/>
                </a:lnTo>
                <a:lnTo>
                  <a:pt x="231580" y="108321"/>
                </a:lnTo>
                <a:lnTo>
                  <a:pt x="243894" y="109830"/>
                </a:lnTo>
                <a:lnTo>
                  <a:pt x="258893" y="110500"/>
                </a:lnTo>
                <a:lnTo>
                  <a:pt x="278850" y="110877"/>
                </a:lnTo>
                <a:lnTo>
                  <a:pt x="292278" y="110989"/>
                </a:lnTo>
                <a:lnTo>
                  <a:pt x="301669" y="108475"/>
                </a:lnTo>
                <a:lnTo>
                  <a:pt x="306840" y="106471"/>
                </a:lnTo>
                <a:lnTo>
                  <a:pt x="312193" y="104183"/>
                </a:lnTo>
                <a:lnTo>
                  <a:pt x="323220" y="99100"/>
                </a:lnTo>
                <a:lnTo>
                  <a:pt x="327875" y="96411"/>
                </a:lnTo>
                <a:lnTo>
                  <a:pt x="331931" y="93666"/>
                </a:lnTo>
                <a:lnTo>
                  <a:pt x="335587" y="90884"/>
                </a:lnTo>
                <a:lnTo>
                  <a:pt x="338024" y="88076"/>
                </a:lnTo>
                <a:lnTo>
                  <a:pt x="339650" y="85252"/>
                </a:lnTo>
                <a:lnTo>
                  <a:pt x="340734" y="82417"/>
                </a:lnTo>
                <a:lnTo>
                  <a:pt x="341456" y="79574"/>
                </a:lnTo>
                <a:lnTo>
                  <a:pt x="341937" y="76726"/>
                </a:lnTo>
                <a:lnTo>
                  <a:pt x="342258" y="73875"/>
                </a:lnTo>
                <a:lnTo>
                  <a:pt x="342472" y="71022"/>
                </a:lnTo>
                <a:lnTo>
                  <a:pt x="342616" y="68168"/>
                </a:lnTo>
                <a:lnTo>
                  <a:pt x="342843" y="61293"/>
                </a:lnTo>
                <a:lnTo>
                  <a:pt x="342883" y="73755"/>
                </a:lnTo>
                <a:lnTo>
                  <a:pt x="343842" y="81419"/>
                </a:lnTo>
                <a:lnTo>
                  <a:pt x="345432" y="90339"/>
                </a:lnTo>
                <a:lnTo>
                  <a:pt x="347445" y="100096"/>
                </a:lnTo>
                <a:lnTo>
                  <a:pt x="349741" y="106600"/>
                </a:lnTo>
                <a:lnTo>
                  <a:pt x="352223" y="110936"/>
                </a:lnTo>
                <a:lnTo>
                  <a:pt x="354830" y="113827"/>
                </a:lnTo>
                <a:lnTo>
                  <a:pt x="356569" y="114802"/>
                </a:lnTo>
                <a:lnTo>
                  <a:pt x="357727" y="114499"/>
                </a:lnTo>
                <a:lnTo>
                  <a:pt x="368688" y="98068"/>
                </a:lnTo>
                <a:lnTo>
                  <a:pt x="372475" y="91913"/>
                </a:lnTo>
                <a:lnTo>
                  <a:pt x="375952" y="85905"/>
                </a:lnTo>
                <a:lnTo>
                  <a:pt x="379223" y="79995"/>
                </a:lnTo>
                <a:lnTo>
                  <a:pt x="385212" y="72244"/>
                </a:lnTo>
                <a:lnTo>
                  <a:pt x="393016" y="63267"/>
                </a:lnTo>
                <a:lnTo>
                  <a:pt x="414582" y="40050"/>
                </a:lnTo>
                <a:lnTo>
                  <a:pt x="419264" y="35137"/>
                </a:lnTo>
                <a:lnTo>
                  <a:pt x="424289" y="31862"/>
                </a:lnTo>
                <a:lnTo>
                  <a:pt x="429544" y="29678"/>
                </a:lnTo>
                <a:lnTo>
                  <a:pt x="443502" y="26605"/>
                </a:lnTo>
                <a:lnTo>
                  <a:pt x="456210" y="25695"/>
                </a:lnTo>
                <a:lnTo>
                  <a:pt x="461302" y="25567"/>
                </a:lnTo>
                <a:lnTo>
                  <a:pt x="472041" y="27965"/>
                </a:lnTo>
                <a:lnTo>
                  <a:pt x="484116" y="31253"/>
                </a:lnTo>
                <a:lnTo>
                  <a:pt x="499008" y="32715"/>
                </a:lnTo>
                <a:lnTo>
                  <a:pt x="512611" y="35904"/>
                </a:lnTo>
                <a:lnTo>
                  <a:pt x="518906" y="38088"/>
                </a:lnTo>
                <a:lnTo>
                  <a:pt x="525007" y="40497"/>
                </a:lnTo>
                <a:lnTo>
                  <a:pt x="530980" y="43055"/>
                </a:lnTo>
                <a:lnTo>
                  <a:pt x="536866" y="45713"/>
                </a:lnTo>
                <a:lnTo>
                  <a:pt x="545947" y="48666"/>
                </a:lnTo>
                <a:lnTo>
                  <a:pt x="557213" y="51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07"/>
          <p:cNvSpPr/>
          <p:nvPr/>
        </p:nvSpPr>
        <p:spPr>
          <a:xfrm>
            <a:off x="8405551" y="2691764"/>
            <a:ext cx="23368" cy="214314"/>
          </a:xfrm>
          <a:custGeom>
            <a:avLst/>
            <a:gdLst/>
            <a:ahLst/>
            <a:cxnLst/>
            <a:rect l="0" t="0" r="0" b="0"/>
            <a:pathLst>
              <a:path w="23368" h="214314">
                <a:moveTo>
                  <a:pt x="6929" y="0"/>
                </a:moveTo>
                <a:lnTo>
                  <a:pt x="16031" y="13653"/>
                </a:lnTo>
                <a:lnTo>
                  <a:pt x="18712" y="19580"/>
                </a:lnTo>
                <a:lnTo>
                  <a:pt x="20499" y="25436"/>
                </a:lnTo>
                <a:lnTo>
                  <a:pt x="21691" y="31245"/>
                </a:lnTo>
                <a:lnTo>
                  <a:pt x="22485" y="39880"/>
                </a:lnTo>
                <a:lnTo>
                  <a:pt x="23015" y="50400"/>
                </a:lnTo>
                <a:lnTo>
                  <a:pt x="23367" y="62175"/>
                </a:lnTo>
                <a:lnTo>
                  <a:pt x="22650" y="72882"/>
                </a:lnTo>
                <a:lnTo>
                  <a:pt x="21220" y="82879"/>
                </a:lnTo>
                <a:lnTo>
                  <a:pt x="3904" y="169430"/>
                </a:lnTo>
                <a:lnTo>
                  <a:pt x="2055" y="179628"/>
                </a:lnTo>
                <a:lnTo>
                  <a:pt x="822" y="187380"/>
                </a:lnTo>
                <a:lnTo>
                  <a:pt x="0" y="193500"/>
                </a:lnTo>
                <a:lnTo>
                  <a:pt x="405" y="198533"/>
                </a:lnTo>
                <a:lnTo>
                  <a:pt x="1628" y="202840"/>
                </a:lnTo>
                <a:lnTo>
                  <a:pt x="6929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08"/>
          <p:cNvSpPr/>
          <p:nvPr/>
        </p:nvSpPr>
        <p:spPr>
          <a:xfrm>
            <a:off x="8536571" y="2768917"/>
            <a:ext cx="156114" cy="162879"/>
          </a:xfrm>
          <a:custGeom>
            <a:avLst/>
            <a:gdLst/>
            <a:ahLst/>
            <a:cxnLst/>
            <a:rect l="0" t="0" r="0" b="0"/>
            <a:pathLst>
              <a:path w="156114" h="162879">
                <a:moveTo>
                  <a:pt x="81648" y="0"/>
                </a:moveTo>
                <a:lnTo>
                  <a:pt x="96411" y="7381"/>
                </a:lnTo>
                <a:lnTo>
                  <a:pt x="96253" y="7778"/>
                </a:lnTo>
                <a:lnTo>
                  <a:pt x="93537" y="8220"/>
                </a:lnTo>
                <a:lnTo>
                  <a:pt x="85764" y="11195"/>
                </a:lnTo>
                <a:lnTo>
                  <a:pt x="59348" y="22120"/>
                </a:lnTo>
                <a:lnTo>
                  <a:pt x="48684" y="26177"/>
                </a:lnTo>
                <a:lnTo>
                  <a:pt x="40623" y="28881"/>
                </a:lnTo>
                <a:lnTo>
                  <a:pt x="34296" y="30684"/>
                </a:lnTo>
                <a:lnTo>
                  <a:pt x="27220" y="33791"/>
                </a:lnTo>
                <a:lnTo>
                  <a:pt x="19646" y="37767"/>
                </a:lnTo>
                <a:lnTo>
                  <a:pt x="610" y="48736"/>
                </a:lnTo>
                <a:lnTo>
                  <a:pt x="0" y="51540"/>
                </a:lnTo>
                <a:lnTo>
                  <a:pt x="545" y="55315"/>
                </a:lnTo>
                <a:lnTo>
                  <a:pt x="1863" y="59737"/>
                </a:lnTo>
                <a:lnTo>
                  <a:pt x="4646" y="63637"/>
                </a:lnTo>
                <a:lnTo>
                  <a:pt x="8405" y="67190"/>
                </a:lnTo>
                <a:lnTo>
                  <a:pt x="12818" y="70511"/>
                </a:lnTo>
                <a:lnTo>
                  <a:pt x="23379" y="74629"/>
                </a:lnTo>
                <a:lnTo>
                  <a:pt x="38040" y="79281"/>
                </a:lnTo>
                <a:lnTo>
                  <a:pt x="55433" y="84286"/>
                </a:lnTo>
                <a:lnTo>
                  <a:pt x="71792" y="90481"/>
                </a:lnTo>
                <a:lnTo>
                  <a:pt x="87459" y="97468"/>
                </a:lnTo>
                <a:lnTo>
                  <a:pt x="133172" y="120112"/>
                </a:lnTo>
                <a:lnTo>
                  <a:pt x="139811" y="123890"/>
                </a:lnTo>
                <a:lnTo>
                  <a:pt x="145188" y="127361"/>
                </a:lnTo>
                <a:lnTo>
                  <a:pt x="149725" y="130627"/>
                </a:lnTo>
                <a:lnTo>
                  <a:pt x="152751" y="133757"/>
                </a:lnTo>
                <a:lnTo>
                  <a:pt x="154768" y="136797"/>
                </a:lnTo>
                <a:lnTo>
                  <a:pt x="156113" y="139775"/>
                </a:lnTo>
                <a:lnTo>
                  <a:pt x="156056" y="141761"/>
                </a:lnTo>
                <a:lnTo>
                  <a:pt x="155066" y="143085"/>
                </a:lnTo>
                <a:lnTo>
                  <a:pt x="153454" y="143967"/>
                </a:lnTo>
                <a:lnTo>
                  <a:pt x="149122" y="147488"/>
                </a:lnTo>
                <a:lnTo>
                  <a:pt x="146633" y="149760"/>
                </a:lnTo>
                <a:lnTo>
                  <a:pt x="143068" y="151275"/>
                </a:lnTo>
                <a:lnTo>
                  <a:pt x="138788" y="152285"/>
                </a:lnTo>
                <a:lnTo>
                  <a:pt x="134029" y="152959"/>
                </a:lnTo>
                <a:lnTo>
                  <a:pt x="128952" y="153407"/>
                </a:lnTo>
                <a:lnTo>
                  <a:pt x="123661" y="153706"/>
                </a:lnTo>
                <a:lnTo>
                  <a:pt x="118230" y="153906"/>
                </a:lnTo>
                <a:lnTo>
                  <a:pt x="87831" y="154187"/>
                </a:lnTo>
                <a:lnTo>
                  <a:pt x="79103" y="155179"/>
                </a:lnTo>
                <a:lnTo>
                  <a:pt x="47359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09"/>
          <p:cNvSpPr/>
          <p:nvPr/>
        </p:nvSpPr>
        <p:spPr>
          <a:xfrm>
            <a:off x="8781097" y="2717482"/>
            <a:ext cx="66198" cy="154306"/>
          </a:xfrm>
          <a:custGeom>
            <a:avLst/>
            <a:gdLst/>
            <a:ahLst/>
            <a:cxnLst/>
            <a:rect l="0" t="0" r="0" b="0"/>
            <a:pathLst>
              <a:path w="66198" h="154306">
                <a:moveTo>
                  <a:pt x="51435" y="0"/>
                </a:moveTo>
                <a:lnTo>
                  <a:pt x="60537" y="9102"/>
                </a:lnTo>
                <a:lnTo>
                  <a:pt x="63218" y="12735"/>
                </a:lnTo>
                <a:lnTo>
                  <a:pt x="65005" y="16110"/>
                </a:lnTo>
                <a:lnTo>
                  <a:pt x="66197" y="19313"/>
                </a:lnTo>
                <a:lnTo>
                  <a:pt x="66039" y="24305"/>
                </a:lnTo>
                <a:lnTo>
                  <a:pt x="64981" y="30491"/>
                </a:lnTo>
                <a:lnTo>
                  <a:pt x="63324" y="37472"/>
                </a:lnTo>
                <a:lnTo>
                  <a:pt x="61265" y="44032"/>
                </a:lnTo>
                <a:lnTo>
                  <a:pt x="58941" y="50309"/>
                </a:lnTo>
                <a:lnTo>
                  <a:pt x="56439" y="56400"/>
                </a:lnTo>
                <a:lnTo>
                  <a:pt x="53819" y="62365"/>
                </a:lnTo>
                <a:lnTo>
                  <a:pt x="48368" y="74073"/>
                </a:lnTo>
                <a:lnTo>
                  <a:pt x="31414" y="108566"/>
                </a:lnTo>
                <a:lnTo>
                  <a:pt x="27611" y="114287"/>
                </a:lnTo>
                <a:lnTo>
                  <a:pt x="23170" y="120007"/>
                </a:lnTo>
                <a:lnTo>
                  <a:pt x="18304" y="125724"/>
                </a:lnTo>
                <a:lnTo>
                  <a:pt x="15060" y="130489"/>
                </a:lnTo>
                <a:lnTo>
                  <a:pt x="12898" y="134617"/>
                </a:lnTo>
                <a:lnTo>
                  <a:pt x="11457" y="138322"/>
                </a:lnTo>
                <a:lnTo>
                  <a:pt x="9543" y="141745"/>
                </a:lnTo>
                <a:lnTo>
                  <a:pt x="7315" y="144979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10"/>
          <p:cNvSpPr/>
          <p:nvPr/>
        </p:nvSpPr>
        <p:spPr>
          <a:xfrm>
            <a:off x="8721090" y="281178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80604" y="0"/>
                </a:lnTo>
                <a:lnTo>
                  <a:pt x="91836" y="952"/>
                </a:lnTo>
                <a:lnTo>
                  <a:pt x="103134" y="2540"/>
                </a:lnTo>
                <a:lnTo>
                  <a:pt x="114476" y="4551"/>
                </a:lnTo>
                <a:lnTo>
                  <a:pt x="123942" y="5891"/>
                </a:lnTo>
                <a:lnTo>
                  <a:pt x="132157" y="6785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11"/>
          <p:cNvSpPr/>
          <p:nvPr/>
        </p:nvSpPr>
        <p:spPr>
          <a:xfrm>
            <a:off x="2446528" y="3197546"/>
            <a:ext cx="238795" cy="256651"/>
          </a:xfrm>
          <a:custGeom>
            <a:avLst/>
            <a:gdLst/>
            <a:ahLst/>
            <a:cxnLst/>
            <a:rect l="0" t="0" r="0" b="0"/>
            <a:pathLst>
              <a:path w="238795" h="256651">
                <a:moveTo>
                  <a:pt x="196659" y="25714"/>
                </a:moveTo>
                <a:lnTo>
                  <a:pt x="214862" y="21163"/>
                </a:lnTo>
                <a:lnTo>
                  <a:pt x="219272" y="18870"/>
                </a:lnTo>
                <a:lnTo>
                  <a:pt x="221259" y="16388"/>
                </a:lnTo>
                <a:lnTo>
                  <a:pt x="221632" y="13782"/>
                </a:lnTo>
                <a:lnTo>
                  <a:pt x="220927" y="11092"/>
                </a:lnTo>
                <a:lnTo>
                  <a:pt x="217605" y="5562"/>
                </a:lnTo>
                <a:lnTo>
                  <a:pt x="215385" y="3707"/>
                </a:lnTo>
                <a:lnTo>
                  <a:pt x="212953" y="2470"/>
                </a:lnTo>
                <a:lnTo>
                  <a:pt x="207711" y="1096"/>
                </a:lnTo>
                <a:lnTo>
                  <a:pt x="202206" y="485"/>
                </a:lnTo>
                <a:lnTo>
                  <a:pt x="198452" y="322"/>
                </a:lnTo>
                <a:lnTo>
                  <a:pt x="185019" y="93"/>
                </a:lnTo>
                <a:lnTo>
                  <a:pt x="159615" y="0"/>
                </a:lnTo>
                <a:lnTo>
                  <a:pt x="156723" y="951"/>
                </a:lnTo>
                <a:lnTo>
                  <a:pt x="150970" y="4548"/>
                </a:lnTo>
                <a:lnTo>
                  <a:pt x="146197" y="6841"/>
                </a:lnTo>
                <a:lnTo>
                  <a:pt x="140158" y="9322"/>
                </a:lnTo>
                <a:lnTo>
                  <a:pt x="133274" y="11928"/>
                </a:lnTo>
                <a:lnTo>
                  <a:pt x="126780" y="14618"/>
                </a:lnTo>
                <a:lnTo>
                  <a:pt x="120545" y="17364"/>
                </a:lnTo>
                <a:lnTo>
                  <a:pt x="108538" y="22955"/>
                </a:lnTo>
                <a:lnTo>
                  <a:pt x="96852" y="28615"/>
                </a:lnTo>
                <a:lnTo>
                  <a:pt x="90116" y="33363"/>
                </a:lnTo>
                <a:lnTo>
                  <a:pt x="82768" y="39386"/>
                </a:lnTo>
                <a:lnTo>
                  <a:pt x="75011" y="46258"/>
                </a:lnTo>
                <a:lnTo>
                  <a:pt x="58773" y="61515"/>
                </a:lnTo>
                <a:lnTo>
                  <a:pt x="50443" y="69584"/>
                </a:lnTo>
                <a:lnTo>
                  <a:pt x="43936" y="76868"/>
                </a:lnTo>
                <a:lnTo>
                  <a:pt x="38647" y="83629"/>
                </a:lnTo>
                <a:lnTo>
                  <a:pt x="34167" y="90041"/>
                </a:lnTo>
                <a:lnTo>
                  <a:pt x="30229" y="96221"/>
                </a:lnTo>
                <a:lnTo>
                  <a:pt x="26650" y="102246"/>
                </a:lnTo>
                <a:lnTo>
                  <a:pt x="23313" y="108168"/>
                </a:lnTo>
                <a:lnTo>
                  <a:pt x="17064" y="119827"/>
                </a:lnTo>
                <a:lnTo>
                  <a:pt x="14064" y="125603"/>
                </a:lnTo>
                <a:lnTo>
                  <a:pt x="11111" y="132312"/>
                </a:lnTo>
                <a:lnTo>
                  <a:pt x="8190" y="139642"/>
                </a:lnTo>
                <a:lnTo>
                  <a:pt x="5291" y="147386"/>
                </a:lnTo>
                <a:lnTo>
                  <a:pt x="3358" y="154453"/>
                </a:lnTo>
                <a:lnTo>
                  <a:pt x="2069" y="161070"/>
                </a:lnTo>
                <a:lnTo>
                  <a:pt x="1210" y="167386"/>
                </a:lnTo>
                <a:lnTo>
                  <a:pt x="637" y="173502"/>
                </a:lnTo>
                <a:lnTo>
                  <a:pt x="255" y="179484"/>
                </a:lnTo>
                <a:lnTo>
                  <a:pt x="0" y="185377"/>
                </a:lnTo>
                <a:lnTo>
                  <a:pt x="783" y="190259"/>
                </a:lnTo>
                <a:lnTo>
                  <a:pt x="4193" y="198222"/>
                </a:lnTo>
                <a:lnTo>
                  <a:pt x="7388" y="203584"/>
                </a:lnTo>
                <a:lnTo>
                  <a:pt x="16019" y="217163"/>
                </a:lnTo>
                <a:lnTo>
                  <a:pt x="20035" y="222879"/>
                </a:lnTo>
                <a:lnTo>
                  <a:pt x="23664" y="227642"/>
                </a:lnTo>
                <a:lnTo>
                  <a:pt x="27037" y="231770"/>
                </a:lnTo>
                <a:lnTo>
                  <a:pt x="31190" y="235475"/>
                </a:lnTo>
                <a:lnTo>
                  <a:pt x="35864" y="238897"/>
                </a:lnTo>
                <a:lnTo>
                  <a:pt x="40885" y="242131"/>
                </a:lnTo>
                <a:lnTo>
                  <a:pt x="48994" y="245239"/>
                </a:lnTo>
                <a:lnTo>
                  <a:pt x="59164" y="248264"/>
                </a:lnTo>
                <a:lnTo>
                  <a:pt x="70705" y="251233"/>
                </a:lnTo>
                <a:lnTo>
                  <a:pt x="80305" y="253212"/>
                </a:lnTo>
                <a:lnTo>
                  <a:pt x="88610" y="254532"/>
                </a:lnTo>
                <a:lnTo>
                  <a:pt x="96051" y="255412"/>
                </a:lnTo>
                <a:lnTo>
                  <a:pt x="103869" y="255998"/>
                </a:lnTo>
                <a:lnTo>
                  <a:pt x="111939" y="256389"/>
                </a:lnTo>
                <a:lnTo>
                  <a:pt x="120177" y="256650"/>
                </a:lnTo>
                <a:lnTo>
                  <a:pt x="127573" y="255871"/>
                </a:lnTo>
                <a:lnTo>
                  <a:pt x="134410" y="254399"/>
                </a:lnTo>
                <a:lnTo>
                  <a:pt x="148037" y="250224"/>
                </a:lnTo>
                <a:lnTo>
                  <a:pt x="163619" y="245194"/>
                </a:lnTo>
                <a:lnTo>
                  <a:pt x="170823" y="243471"/>
                </a:lnTo>
                <a:lnTo>
                  <a:pt x="177530" y="242323"/>
                </a:lnTo>
                <a:lnTo>
                  <a:pt x="183906" y="241557"/>
                </a:lnTo>
                <a:lnTo>
                  <a:pt x="189110" y="240094"/>
                </a:lnTo>
                <a:lnTo>
                  <a:pt x="193531" y="238167"/>
                </a:lnTo>
                <a:lnTo>
                  <a:pt x="197431" y="235929"/>
                </a:lnTo>
                <a:lnTo>
                  <a:pt x="209385" y="228363"/>
                </a:lnTo>
                <a:lnTo>
                  <a:pt x="216573" y="223678"/>
                </a:lnTo>
                <a:lnTo>
                  <a:pt x="222317" y="219602"/>
                </a:lnTo>
                <a:lnTo>
                  <a:pt x="227100" y="215933"/>
                </a:lnTo>
                <a:lnTo>
                  <a:pt x="231240" y="212534"/>
                </a:lnTo>
                <a:lnTo>
                  <a:pt x="234001" y="209315"/>
                </a:lnTo>
                <a:lnTo>
                  <a:pt x="235841" y="206217"/>
                </a:lnTo>
                <a:lnTo>
                  <a:pt x="237068" y="203199"/>
                </a:lnTo>
                <a:lnTo>
                  <a:pt x="237886" y="199282"/>
                </a:lnTo>
                <a:lnTo>
                  <a:pt x="238431" y="194766"/>
                </a:lnTo>
                <a:lnTo>
                  <a:pt x="238794" y="189850"/>
                </a:lnTo>
                <a:lnTo>
                  <a:pt x="238084" y="185621"/>
                </a:lnTo>
                <a:lnTo>
                  <a:pt x="234755" y="178381"/>
                </a:lnTo>
                <a:lnTo>
                  <a:pt x="232534" y="176069"/>
                </a:lnTo>
                <a:lnTo>
                  <a:pt x="230101" y="174528"/>
                </a:lnTo>
                <a:lnTo>
                  <a:pt x="223904" y="171863"/>
                </a:lnTo>
                <a:lnTo>
                  <a:pt x="214801" y="167504"/>
                </a:lnTo>
                <a:lnTo>
                  <a:pt x="210658" y="165961"/>
                </a:lnTo>
                <a:lnTo>
                  <a:pt x="203516" y="164246"/>
                </a:lnTo>
                <a:lnTo>
                  <a:pt x="199325" y="162836"/>
                </a:lnTo>
                <a:lnTo>
                  <a:pt x="194627" y="160943"/>
                </a:lnTo>
                <a:lnTo>
                  <a:pt x="189589" y="158729"/>
                </a:lnTo>
                <a:lnTo>
                  <a:pt x="184326" y="157253"/>
                </a:lnTo>
                <a:lnTo>
                  <a:pt x="178912" y="156269"/>
                </a:lnTo>
                <a:lnTo>
                  <a:pt x="173397" y="155613"/>
                </a:lnTo>
                <a:lnTo>
                  <a:pt x="164959" y="155176"/>
                </a:lnTo>
                <a:lnTo>
                  <a:pt x="142882" y="154690"/>
                </a:lnTo>
                <a:lnTo>
                  <a:pt x="117331" y="154416"/>
                </a:lnTo>
                <a:lnTo>
                  <a:pt x="108531" y="156283"/>
                </a:lnTo>
                <a:lnTo>
                  <a:pt x="98855" y="159432"/>
                </a:lnTo>
                <a:lnTo>
                  <a:pt x="88594" y="163437"/>
                </a:lnTo>
                <a:lnTo>
                  <a:pt x="79848" y="166107"/>
                </a:lnTo>
                <a:lnTo>
                  <a:pt x="72113" y="167886"/>
                </a:lnTo>
                <a:lnTo>
                  <a:pt x="65050" y="169073"/>
                </a:lnTo>
                <a:lnTo>
                  <a:pt x="57485" y="172722"/>
                </a:lnTo>
                <a:lnTo>
                  <a:pt x="49584" y="178011"/>
                </a:lnTo>
                <a:lnTo>
                  <a:pt x="41459" y="184396"/>
                </a:lnTo>
                <a:lnTo>
                  <a:pt x="35090" y="189604"/>
                </a:lnTo>
                <a:lnTo>
                  <a:pt x="29891" y="194029"/>
                </a:lnTo>
                <a:lnTo>
                  <a:pt x="16636" y="2057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12"/>
          <p:cNvSpPr/>
          <p:nvPr/>
        </p:nvSpPr>
        <p:spPr>
          <a:xfrm>
            <a:off x="2772966" y="3437581"/>
            <a:ext cx="46210" cy="17137"/>
          </a:xfrm>
          <a:custGeom>
            <a:avLst/>
            <a:gdLst/>
            <a:ahLst/>
            <a:cxnLst/>
            <a:rect l="0" t="0" r="0" b="0"/>
            <a:pathLst>
              <a:path w="46210" h="17137">
                <a:moveTo>
                  <a:pt x="7381" y="8564"/>
                </a:moveTo>
                <a:lnTo>
                  <a:pt x="2830" y="8564"/>
                </a:lnTo>
                <a:lnTo>
                  <a:pt x="1489" y="7611"/>
                </a:lnTo>
                <a:lnTo>
                  <a:pt x="596" y="6023"/>
                </a:lnTo>
                <a:lnTo>
                  <a:pt x="0" y="4013"/>
                </a:lnTo>
                <a:lnTo>
                  <a:pt x="555" y="2672"/>
                </a:lnTo>
                <a:lnTo>
                  <a:pt x="1878" y="1778"/>
                </a:lnTo>
                <a:lnTo>
                  <a:pt x="3712" y="1183"/>
                </a:lnTo>
                <a:lnTo>
                  <a:pt x="5888" y="786"/>
                </a:lnTo>
                <a:lnTo>
                  <a:pt x="8290" y="521"/>
                </a:lnTo>
                <a:lnTo>
                  <a:pt x="10845" y="344"/>
                </a:lnTo>
                <a:lnTo>
                  <a:pt x="14453" y="226"/>
                </a:lnTo>
                <a:lnTo>
                  <a:pt x="39640" y="0"/>
                </a:lnTo>
                <a:lnTo>
                  <a:pt x="41270" y="950"/>
                </a:lnTo>
                <a:lnTo>
                  <a:pt x="43309" y="2535"/>
                </a:lnTo>
                <a:lnTo>
                  <a:pt x="45620" y="4545"/>
                </a:lnTo>
                <a:lnTo>
                  <a:pt x="46209" y="5884"/>
                </a:lnTo>
                <a:lnTo>
                  <a:pt x="45649" y="6777"/>
                </a:lnTo>
                <a:lnTo>
                  <a:pt x="44323" y="7373"/>
                </a:lnTo>
                <a:lnTo>
                  <a:pt x="43439" y="8722"/>
                </a:lnTo>
                <a:lnTo>
                  <a:pt x="42849" y="10574"/>
                </a:lnTo>
                <a:lnTo>
                  <a:pt x="42457" y="12762"/>
                </a:lnTo>
                <a:lnTo>
                  <a:pt x="40290" y="14220"/>
                </a:lnTo>
                <a:lnTo>
                  <a:pt x="36940" y="15192"/>
                </a:lnTo>
                <a:lnTo>
                  <a:pt x="32802" y="15840"/>
                </a:lnTo>
                <a:lnTo>
                  <a:pt x="29091" y="16272"/>
                </a:lnTo>
                <a:lnTo>
                  <a:pt x="25664" y="16560"/>
                </a:lnTo>
                <a:lnTo>
                  <a:pt x="15953" y="171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13"/>
          <p:cNvSpPr/>
          <p:nvPr/>
        </p:nvSpPr>
        <p:spPr>
          <a:xfrm>
            <a:off x="3975649" y="3257550"/>
            <a:ext cx="279169" cy="222886"/>
          </a:xfrm>
          <a:custGeom>
            <a:avLst/>
            <a:gdLst/>
            <a:ahLst/>
            <a:cxnLst/>
            <a:rect l="0" t="0" r="0" b="0"/>
            <a:pathLst>
              <a:path w="279169" h="222886">
                <a:moveTo>
                  <a:pt x="279168" y="0"/>
                </a:moveTo>
                <a:lnTo>
                  <a:pt x="236976" y="5891"/>
                </a:lnTo>
                <a:lnTo>
                  <a:pt x="229133" y="6785"/>
                </a:lnTo>
                <a:lnTo>
                  <a:pt x="222951" y="7380"/>
                </a:lnTo>
                <a:lnTo>
                  <a:pt x="200843" y="10583"/>
                </a:lnTo>
                <a:lnTo>
                  <a:pt x="186946" y="12770"/>
                </a:lnTo>
                <a:lnTo>
                  <a:pt x="174824" y="14228"/>
                </a:lnTo>
                <a:lnTo>
                  <a:pt x="163885" y="15200"/>
                </a:lnTo>
                <a:lnTo>
                  <a:pt x="153736" y="15848"/>
                </a:lnTo>
                <a:lnTo>
                  <a:pt x="124678" y="16569"/>
                </a:lnTo>
                <a:lnTo>
                  <a:pt x="107595" y="16760"/>
                </a:lnTo>
                <a:lnTo>
                  <a:pt x="94301" y="17841"/>
                </a:lnTo>
                <a:lnTo>
                  <a:pt x="83533" y="19514"/>
                </a:lnTo>
                <a:lnTo>
                  <a:pt x="74450" y="21582"/>
                </a:lnTo>
                <a:lnTo>
                  <a:pt x="65537" y="22960"/>
                </a:lnTo>
                <a:lnTo>
                  <a:pt x="56737" y="23879"/>
                </a:lnTo>
                <a:lnTo>
                  <a:pt x="31020" y="25685"/>
                </a:lnTo>
                <a:lnTo>
                  <a:pt x="21993" y="25717"/>
                </a:lnTo>
                <a:lnTo>
                  <a:pt x="21993" y="82773"/>
                </a:lnTo>
                <a:lnTo>
                  <a:pt x="21041" y="87567"/>
                </a:lnTo>
                <a:lnTo>
                  <a:pt x="19453" y="91715"/>
                </a:lnTo>
                <a:lnTo>
                  <a:pt x="17442" y="95433"/>
                </a:lnTo>
                <a:lnTo>
                  <a:pt x="15149" y="100770"/>
                </a:lnTo>
                <a:lnTo>
                  <a:pt x="12668" y="107184"/>
                </a:lnTo>
                <a:lnTo>
                  <a:pt x="10061" y="114319"/>
                </a:lnTo>
                <a:lnTo>
                  <a:pt x="8324" y="120027"/>
                </a:lnTo>
                <a:lnTo>
                  <a:pt x="7165" y="124786"/>
                </a:lnTo>
                <a:lnTo>
                  <a:pt x="5306" y="134715"/>
                </a:lnTo>
                <a:lnTo>
                  <a:pt x="2511" y="138614"/>
                </a:lnTo>
                <a:lnTo>
                  <a:pt x="0" y="141616"/>
                </a:lnTo>
                <a:lnTo>
                  <a:pt x="2058" y="139775"/>
                </a:lnTo>
                <a:lnTo>
                  <a:pt x="3941" y="138903"/>
                </a:lnTo>
                <a:lnTo>
                  <a:pt x="8572" y="137934"/>
                </a:lnTo>
                <a:lnTo>
                  <a:pt x="16535" y="137389"/>
                </a:lnTo>
                <a:lnTo>
                  <a:pt x="21212" y="136360"/>
                </a:lnTo>
                <a:lnTo>
                  <a:pt x="27187" y="134722"/>
                </a:lnTo>
                <a:lnTo>
                  <a:pt x="41446" y="130361"/>
                </a:lnTo>
                <a:lnTo>
                  <a:pt x="57309" y="125248"/>
                </a:lnTo>
                <a:lnTo>
                  <a:pt x="64587" y="123504"/>
                </a:lnTo>
                <a:lnTo>
                  <a:pt x="71344" y="122340"/>
                </a:lnTo>
                <a:lnTo>
                  <a:pt x="77753" y="121565"/>
                </a:lnTo>
                <a:lnTo>
                  <a:pt x="87742" y="122001"/>
                </a:lnTo>
                <a:lnTo>
                  <a:pt x="100116" y="123244"/>
                </a:lnTo>
                <a:lnTo>
                  <a:pt x="114080" y="125025"/>
                </a:lnTo>
                <a:lnTo>
                  <a:pt x="126247" y="126212"/>
                </a:lnTo>
                <a:lnTo>
                  <a:pt x="137216" y="127004"/>
                </a:lnTo>
                <a:lnTo>
                  <a:pt x="147385" y="127532"/>
                </a:lnTo>
                <a:lnTo>
                  <a:pt x="158928" y="129788"/>
                </a:lnTo>
                <a:lnTo>
                  <a:pt x="171385" y="133198"/>
                </a:lnTo>
                <a:lnTo>
                  <a:pt x="184453" y="137376"/>
                </a:lnTo>
                <a:lnTo>
                  <a:pt x="196975" y="142066"/>
                </a:lnTo>
                <a:lnTo>
                  <a:pt x="209132" y="147098"/>
                </a:lnTo>
                <a:lnTo>
                  <a:pt x="221048" y="152358"/>
                </a:lnTo>
                <a:lnTo>
                  <a:pt x="229943" y="156817"/>
                </a:lnTo>
                <a:lnTo>
                  <a:pt x="236827" y="160742"/>
                </a:lnTo>
                <a:lnTo>
                  <a:pt x="250167" y="169335"/>
                </a:lnTo>
                <a:lnTo>
                  <a:pt x="251261" y="170992"/>
                </a:lnTo>
                <a:lnTo>
                  <a:pt x="252478" y="175374"/>
                </a:lnTo>
                <a:lnTo>
                  <a:pt x="251849" y="177875"/>
                </a:lnTo>
                <a:lnTo>
                  <a:pt x="248611" y="183196"/>
                </a:lnTo>
                <a:lnTo>
                  <a:pt x="243997" y="188735"/>
                </a:lnTo>
                <a:lnTo>
                  <a:pt x="241433" y="191546"/>
                </a:lnTo>
                <a:lnTo>
                  <a:pt x="233505" y="197209"/>
                </a:lnTo>
                <a:lnTo>
                  <a:pt x="228723" y="200052"/>
                </a:lnTo>
                <a:lnTo>
                  <a:pt x="223631" y="201948"/>
                </a:lnTo>
                <a:lnTo>
                  <a:pt x="218331" y="203212"/>
                </a:lnTo>
                <a:lnTo>
                  <a:pt x="212892" y="204054"/>
                </a:lnTo>
                <a:lnTo>
                  <a:pt x="206410" y="204616"/>
                </a:lnTo>
                <a:lnTo>
                  <a:pt x="199230" y="204990"/>
                </a:lnTo>
                <a:lnTo>
                  <a:pt x="191586" y="205240"/>
                </a:lnTo>
                <a:lnTo>
                  <a:pt x="184585" y="206359"/>
                </a:lnTo>
                <a:lnTo>
                  <a:pt x="178012" y="208058"/>
                </a:lnTo>
                <a:lnTo>
                  <a:pt x="171726" y="210142"/>
                </a:lnTo>
                <a:lnTo>
                  <a:pt x="164678" y="211532"/>
                </a:lnTo>
                <a:lnTo>
                  <a:pt x="157121" y="212459"/>
                </a:lnTo>
                <a:lnTo>
                  <a:pt x="149226" y="213077"/>
                </a:lnTo>
                <a:lnTo>
                  <a:pt x="138247" y="214441"/>
                </a:lnTo>
                <a:lnTo>
                  <a:pt x="82001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14"/>
          <p:cNvSpPr/>
          <p:nvPr/>
        </p:nvSpPr>
        <p:spPr>
          <a:xfrm>
            <a:off x="4314825" y="3326129"/>
            <a:ext cx="214313" cy="180024"/>
          </a:xfrm>
          <a:custGeom>
            <a:avLst/>
            <a:gdLst/>
            <a:ahLst/>
            <a:cxnLst/>
            <a:rect l="0" t="0" r="0" b="0"/>
            <a:pathLst>
              <a:path w="214313" h="180024">
                <a:moveTo>
                  <a:pt x="214312" y="0"/>
                </a:moveTo>
                <a:lnTo>
                  <a:pt x="209762" y="4552"/>
                </a:lnTo>
                <a:lnTo>
                  <a:pt x="206516" y="5892"/>
                </a:lnTo>
                <a:lnTo>
                  <a:pt x="202447" y="6786"/>
                </a:lnTo>
                <a:lnTo>
                  <a:pt x="197829" y="7381"/>
                </a:lnTo>
                <a:lnTo>
                  <a:pt x="193799" y="7779"/>
                </a:lnTo>
                <a:lnTo>
                  <a:pt x="190159" y="8044"/>
                </a:lnTo>
                <a:lnTo>
                  <a:pt x="183575" y="8338"/>
                </a:lnTo>
                <a:lnTo>
                  <a:pt x="177474" y="8469"/>
                </a:lnTo>
                <a:lnTo>
                  <a:pt x="171656" y="9456"/>
                </a:lnTo>
                <a:lnTo>
                  <a:pt x="163967" y="11066"/>
                </a:lnTo>
                <a:lnTo>
                  <a:pt x="155031" y="13093"/>
                </a:lnTo>
                <a:lnTo>
                  <a:pt x="147169" y="14444"/>
                </a:lnTo>
                <a:lnTo>
                  <a:pt x="140023" y="15344"/>
                </a:lnTo>
                <a:lnTo>
                  <a:pt x="133353" y="15945"/>
                </a:lnTo>
                <a:lnTo>
                  <a:pt x="127002" y="17297"/>
                </a:lnTo>
                <a:lnTo>
                  <a:pt x="120863" y="19152"/>
                </a:lnTo>
                <a:lnTo>
                  <a:pt x="114865" y="21341"/>
                </a:lnTo>
                <a:lnTo>
                  <a:pt x="107056" y="22800"/>
                </a:lnTo>
                <a:lnTo>
                  <a:pt x="98041" y="23773"/>
                </a:lnTo>
                <a:lnTo>
                  <a:pt x="88220" y="24421"/>
                </a:lnTo>
                <a:lnTo>
                  <a:pt x="79769" y="25806"/>
                </a:lnTo>
                <a:lnTo>
                  <a:pt x="72229" y="27682"/>
                </a:lnTo>
                <a:lnTo>
                  <a:pt x="65297" y="29885"/>
                </a:lnTo>
                <a:lnTo>
                  <a:pt x="59724" y="31353"/>
                </a:lnTo>
                <a:lnTo>
                  <a:pt x="55056" y="32333"/>
                </a:lnTo>
                <a:lnTo>
                  <a:pt x="45270" y="33904"/>
                </a:lnTo>
                <a:lnTo>
                  <a:pt x="45420" y="34985"/>
                </a:lnTo>
                <a:lnTo>
                  <a:pt x="48127" y="38727"/>
                </a:lnTo>
                <a:lnTo>
                  <a:pt x="50182" y="40106"/>
                </a:lnTo>
                <a:lnTo>
                  <a:pt x="55005" y="41638"/>
                </a:lnTo>
                <a:lnTo>
                  <a:pt x="56672" y="42999"/>
                </a:lnTo>
                <a:lnTo>
                  <a:pt x="57784" y="44859"/>
                </a:lnTo>
                <a:lnTo>
                  <a:pt x="58525" y="47051"/>
                </a:lnTo>
                <a:lnTo>
                  <a:pt x="61888" y="52027"/>
                </a:lnTo>
                <a:lnTo>
                  <a:pt x="64118" y="54687"/>
                </a:lnTo>
                <a:lnTo>
                  <a:pt x="66558" y="56461"/>
                </a:lnTo>
                <a:lnTo>
                  <a:pt x="71809" y="58432"/>
                </a:lnTo>
                <a:lnTo>
                  <a:pt x="77317" y="61847"/>
                </a:lnTo>
                <a:lnTo>
                  <a:pt x="80120" y="64092"/>
                </a:lnTo>
                <a:lnTo>
                  <a:pt x="82941" y="67493"/>
                </a:lnTo>
                <a:lnTo>
                  <a:pt x="85774" y="71666"/>
                </a:lnTo>
                <a:lnTo>
                  <a:pt x="88615" y="76352"/>
                </a:lnTo>
                <a:lnTo>
                  <a:pt x="91461" y="82334"/>
                </a:lnTo>
                <a:lnTo>
                  <a:pt x="94312" y="89179"/>
                </a:lnTo>
                <a:lnTo>
                  <a:pt x="97164" y="96601"/>
                </a:lnTo>
                <a:lnTo>
                  <a:pt x="100019" y="102501"/>
                </a:lnTo>
                <a:lnTo>
                  <a:pt x="102874" y="107387"/>
                </a:lnTo>
                <a:lnTo>
                  <a:pt x="105730" y="111596"/>
                </a:lnTo>
                <a:lnTo>
                  <a:pt x="107634" y="115355"/>
                </a:lnTo>
                <a:lnTo>
                  <a:pt x="108903" y="118814"/>
                </a:lnTo>
                <a:lnTo>
                  <a:pt x="109749" y="122072"/>
                </a:lnTo>
                <a:lnTo>
                  <a:pt x="109361" y="125197"/>
                </a:lnTo>
                <a:lnTo>
                  <a:pt x="108150" y="128232"/>
                </a:lnTo>
                <a:lnTo>
                  <a:pt x="106390" y="131208"/>
                </a:lnTo>
                <a:lnTo>
                  <a:pt x="104264" y="134145"/>
                </a:lnTo>
                <a:lnTo>
                  <a:pt x="101894" y="137055"/>
                </a:lnTo>
                <a:lnTo>
                  <a:pt x="99362" y="139948"/>
                </a:lnTo>
                <a:lnTo>
                  <a:pt x="96721" y="142829"/>
                </a:lnTo>
                <a:lnTo>
                  <a:pt x="91247" y="148570"/>
                </a:lnTo>
                <a:lnTo>
                  <a:pt x="87502" y="151434"/>
                </a:lnTo>
                <a:lnTo>
                  <a:pt x="83099" y="154296"/>
                </a:lnTo>
                <a:lnTo>
                  <a:pt x="78259" y="157157"/>
                </a:lnTo>
                <a:lnTo>
                  <a:pt x="72175" y="160017"/>
                </a:lnTo>
                <a:lnTo>
                  <a:pt x="65262" y="162875"/>
                </a:lnTo>
                <a:lnTo>
                  <a:pt x="57795" y="165734"/>
                </a:lnTo>
                <a:lnTo>
                  <a:pt x="51865" y="167639"/>
                </a:lnTo>
                <a:lnTo>
                  <a:pt x="46959" y="168910"/>
                </a:lnTo>
                <a:lnTo>
                  <a:pt x="42736" y="169757"/>
                </a:lnTo>
                <a:lnTo>
                  <a:pt x="37063" y="171274"/>
                </a:lnTo>
                <a:lnTo>
                  <a:pt x="30423" y="173238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15"/>
          <p:cNvSpPr/>
          <p:nvPr/>
        </p:nvSpPr>
        <p:spPr>
          <a:xfrm>
            <a:off x="4366259" y="6849427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16"/>
          <p:cNvSpPr/>
          <p:nvPr/>
        </p:nvSpPr>
        <p:spPr>
          <a:xfrm>
            <a:off x="2934652" y="3266258"/>
            <a:ext cx="174959" cy="239895"/>
          </a:xfrm>
          <a:custGeom>
            <a:avLst/>
            <a:gdLst/>
            <a:ahLst/>
            <a:cxnLst/>
            <a:rect l="0" t="0" r="0" b="0"/>
            <a:pathLst>
              <a:path w="174959" h="239895">
                <a:moveTo>
                  <a:pt x="0" y="17009"/>
                </a:moveTo>
                <a:lnTo>
                  <a:pt x="0" y="12458"/>
                </a:lnTo>
                <a:lnTo>
                  <a:pt x="952" y="10165"/>
                </a:lnTo>
                <a:lnTo>
                  <a:pt x="4551" y="5077"/>
                </a:lnTo>
                <a:lnTo>
                  <a:pt x="7797" y="3340"/>
                </a:lnTo>
                <a:lnTo>
                  <a:pt x="11865" y="2181"/>
                </a:lnTo>
                <a:lnTo>
                  <a:pt x="16482" y="1409"/>
                </a:lnTo>
                <a:lnTo>
                  <a:pt x="25276" y="894"/>
                </a:lnTo>
                <a:lnTo>
                  <a:pt x="50286" y="322"/>
                </a:lnTo>
                <a:lnTo>
                  <a:pt x="78294" y="0"/>
                </a:lnTo>
                <a:lnTo>
                  <a:pt x="86486" y="907"/>
                </a:lnTo>
                <a:lnTo>
                  <a:pt x="94805" y="2464"/>
                </a:lnTo>
                <a:lnTo>
                  <a:pt x="103208" y="4455"/>
                </a:lnTo>
                <a:lnTo>
                  <a:pt x="110715" y="5782"/>
                </a:lnTo>
                <a:lnTo>
                  <a:pt x="117625" y="6667"/>
                </a:lnTo>
                <a:lnTo>
                  <a:pt x="124137" y="7257"/>
                </a:lnTo>
                <a:lnTo>
                  <a:pt x="129430" y="8603"/>
                </a:lnTo>
                <a:lnTo>
                  <a:pt x="133912" y="10452"/>
                </a:lnTo>
                <a:lnTo>
                  <a:pt x="137852" y="12638"/>
                </a:lnTo>
                <a:lnTo>
                  <a:pt x="140479" y="15047"/>
                </a:lnTo>
                <a:lnTo>
                  <a:pt x="142230" y="17606"/>
                </a:lnTo>
                <a:lnTo>
                  <a:pt x="143397" y="20265"/>
                </a:lnTo>
                <a:lnTo>
                  <a:pt x="147235" y="25759"/>
                </a:lnTo>
                <a:lnTo>
                  <a:pt x="149591" y="28557"/>
                </a:lnTo>
                <a:lnTo>
                  <a:pt x="150210" y="31375"/>
                </a:lnTo>
                <a:lnTo>
                  <a:pt x="149670" y="34207"/>
                </a:lnTo>
                <a:lnTo>
                  <a:pt x="148357" y="37047"/>
                </a:lnTo>
                <a:lnTo>
                  <a:pt x="145578" y="39892"/>
                </a:lnTo>
                <a:lnTo>
                  <a:pt x="141819" y="42742"/>
                </a:lnTo>
                <a:lnTo>
                  <a:pt x="137409" y="45594"/>
                </a:lnTo>
                <a:lnTo>
                  <a:pt x="133516" y="48448"/>
                </a:lnTo>
                <a:lnTo>
                  <a:pt x="129968" y="51304"/>
                </a:lnTo>
                <a:lnTo>
                  <a:pt x="126650" y="54160"/>
                </a:lnTo>
                <a:lnTo>
                  <a:pt x="122534" y="57016"/>
                </a:lnTo>
                <a:lnTo>
                  <a:pt x="117884" y="59873"/>
                </a:lnTo>
                <a:lnTo>
                  <a:pt x="112879" y="62730"/>
                </a:lnTo>
                <a:lnTo>
                  <a:pt x="108590" y="64635"/>
                </a:lnTo>
                <a:lnTo>
                  <a:pt x="104779" y="65905"/>
                </a:lnTo>
                <a:lnTo>
                  <a:pt x="101285" y="66751"/>
                </a:lnTo>
                <a:lnTo>
                  <a:pt x="98003" y="68268"/>
                </a:lnTo>
                <a:lnTo>
                  <a:pt x="94863" y="70232"/>
                </a:lnTo>
                <a:lnTo>
                  <a:pt x="91817" y="72493"/>
                </a:lnTo>
                <a:lnTo>
                  <a:pt x="88834" y="74001"/>
                </a:lnTo>
                <a:lnTo>
                  <a:pt x="85893" y="75006"/>
                </a:lnTo>
                <a:lnTo>
                  <a:pt x="82979" y="75676"/>
                </a:lnTo>
                <a:lnTo>
                  <a:pt x="81989" y="77076"/>
                </a:lnTo>
                <a:lnTo>
                  <a:pt x="82282" y="78961"/>
                </a:lnTo>
                <a:lnTo>
                  <a:pt x="83430" y="81170"/>
                </a:lnTo>
                <a:lnTo>
                  <a:pt x="86100" y="83596"/>
                </a:lnTo>
                <a:lnTo>
                  <a:pt x="89785" y="86165"/>
                </a:lnTo>
                <a:lnTo>
                  <a:pt x="94147" y="88831"/>
                </a:lnTo>
                <a:lnTo>
                  <a:pt x="100864" y="91560"/>
                </a:lnTo>
                <a:lnTo>
                  <a:pt x="109153" y="94332"/>
                </a:lnTo>
                <a:lnTo>
                  <a:pt x="118488" y="97133"/>
                </a:lnTo>
                <a:lnTo>
                  <a:pt x="125665" y="99952"/>
                </a:lnTo>
                <a:lnTo>
                  <a:pt x="131402" y="102785"/>
                </a:lnTo>
                <a:lnTo>
                  <a:pt x="136179" y="105625"/>
                </a:lnTo>
                <a:lnTo>
                  <a:pt x="141268" y="108472"/>
                </a:lnTo>
                <a:lnTo>
                  <a:pt x="152003" y="114174"/>
                </a:lnTo>
                <a:lnTo>
                  <a:pt x="156581" y="117028"/>
                </a:lnTo>
                <a:lnTo>
                  <a:pt x="160585" y="119884"/>
                </a:lnTo>
                <a:lnTo>
                  <a:pt x="164206" y="122740"/>
                </a:lnTo>
                <a:lnTo>
                  <a:pt x="167573" y="125596"/>
                </a:lnTo>
                <a:lnTo>
                  <a:pt x="170771" y="128453"/>
                </a:lnTo>
                <a:lnTo>
                  <a:pt x="173854" y="131310"/>
                </a:lnTo>
                <a:lnTo>
                  <a:pt x="174958" y="135120"/>
                </a:lnTo>
                <a:lnTo>
                  <a:pt x="174741" y="139565"/>
                </a:lnTo>
                <a:lnTo>
                  <a:pt x="173644" y="144433"/>
                </a:lnTo>
                <a:lnTo>
                  <a:pt x="171960" y="148631"/>
                </a:lnTo>
                <a:lnTo>
                  <a:pt x="167549" y="155835"/>
                </a:lnTo>
                <a:lnTo>
                  <a:pt x="165040" y="160042"/>
                </a:lnTo>
                <a:lnTo>
                  <a:pt x="162414" y="164752"/>
                </a:lnTo>
                <a:lnTo>
                  <a:pt x="159711" y="169797"/>
                </a:lnTo>
                <a:lnTo>
                  <a:pt x="156004" y="174113"/>
                </a:lnTo>
                <a:lnTo>
                  <a:pt x="151628" y="177942"/>
                </a:lnTo>
                <a:lnTo>
                  <a:pt x="146805" y="181448"/>
                </a:lnTo>
                <a:lnTo>
                  <a:pt x="141685" y="185690"/>
                </a:lnTo>
                <a:lnTo>
                  <a:pt x="136367" y="190423"/>
                </a:lnTo>
                <a:lnTo>
                  <a:pt x="130916" y="195483"/>
                </a:lnTo>
                <a:lnTo>
                  <a:pt x="124425" y="200762"/>
                </a:lnTo>
                <a:lnTo>
                  <a:pt x="117240" y="206186"/>
                </a:lnTo>
                <a:lnTo>
                  <a:pt x="109592" y="211707"/>
                </a:lnTo>
                <a:lnTo>
                  <a:pt x="100684" y="216340"/>
                </a:lnTo>
                <a:lnTo>
                  <a:pt x="90935" y="220381"/>
                </a:lnTo>
                <a:lnTo>
                  <a:pt x="51435" y="2398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17"/>
          <p:cNvSpPr/>
          <p:nvPr/>
        </p:nvSpPr>
        <p:spPr>
          <a:xfrm>
            <a:off x="3157686" y="3326129"/>
            <a:ext cx="128001" cy="137012"/>
          </a:xfrm>
          <a:custGeom>
            <a:avLst/>
            <a:gdLst/>
            <a:ahLst/>
            <a:cxnLst/>
            <a:rect l="0" t="0" r="0" b="0"/>
            <a:pathLst>
              <a:path w="128001" h="137012">
                <a:moveTo>
                  <a:pt x="68431" y="8573"/>
                </a:moveTo>
                <a:lnTo>
                  <a:pt x="54778" y="17675"/>
                </a:lnTo>
                <a:lnTo>
                  <a:pt x="49804" y="21308"/>
                </a:lnTo>
                <a:lnTo>
                  <a:pt x="45536" y="24683"/>
                </a:lnTo>
                <a:lnTo>
                  <a:pt x="41737" y="27886"/>
                </a:lnTo>
                <a:lnTo>
                  <a:pt x="38253" y="30973"/>
                </a:lnTo>
                <a:lnTo>
                  <a:pt x="31841" y="36944"/>
                </a:lnTo>
                <a:lnTo>
                  <a:pt x="28797" y="40822"/>
                </a:lnTo>
                <a:lnTo>
                  <a:pt x="25816" y="45312"/>
                </a:lnTo>
                <a:lnTo>
                  <a:pt x="22876" y="50211"/>
                </a:lnTo>
                <a:lnTo>
                  <a:pt x="19964" y="54429"/>
                </a:lnTo>
                <a:lnTo>
                  <a:pt x="17070" y="58194"/>
                </a:lnTo>
                <a:lnTo>
                  <a:pt x="14188" y="61656"/>
                </a:lnTo>
                <a:lnTo>
                  <a:pt x="11314" y="65869"/>
                </a:lnTo>
                <a:lnTo>
                  <a:pt x="8445" y="70583"/>
                </a:lnTo>
                <a:lnTo>
                  <a:pt x="5580" y="75630"/>
                </a:lnTo>
                <a:lnTo>
                  <a:pt x="3671" y="80901"/>
                </a:lnTo>
                <a:lnTo>
                  <a:pt x="2398" y="86319"/>
                </a:lnTo>
                <a:lnTo>
                  <a:pt x="1549" y="91836"/>
                </a:lnTo>
                <a:lnTo>
                  <a:pt x="983" y="96467"/>
                </a:lnTo>
                <a:lnTo>
                  <a:pt x="605" y="100506"/>
                </a:lnTo>
                <a:lnTo>
                  <a:pt x="354" y="104152"/>
                </a:lnTo>
                <a:lnTo>
                  <a:pt x="186" y="107535"/>
                </a:lnTo>
                <a:lnTo>
                  <a:pt x="0" y="113834"/>
                </a:lnTo>
                <a:lnTo>
                  <a:pt x="903" y="116847"/>
                </a:lnTo>
                <a:lnTo>
                  <a:pt x="2457" y="119808"/>
                </a:lnTo>
                <a:lnTo>
                  <a:pt x="4446" y="122735"/>
                </a:lnTo>
                <a:lnTo>
                  <a:pt x="6724" y="125638"/>
                </a:lnTo>
                <a:lnTo>
                  <a:pt x="9196" y="128527"/>
                </a:lnTo>
                <a:lnTo>
                  <a:pt x="11796" y="131404"/>
                </a:lnTo>
                <a:lnTo>
                  <a:pt x="14482" y="133323"/>
                </a:lnTo>
                <a:lnTo>
                  <a:pt x="17225" y="134603"/>
                </a:lnTo>
                <a:lnTo>
                  <a:pt x="20006" y="135455"/>
                </a:lnTo>
                <a:lnTo>
                  <a:pt x="23765" y="136024"/>
                </a:lnTo>
                <a:lnTo>
                  <a:pt x="28176" y="136403"/>
                </a:lnTo>
                <a:lnTo>
                  <a:pt x="33022" y="136655"/>
                </a:lnTo>
                <a:lnTo>
                  <a:pt x="43486" y="136936"/>
                </a:lnTo>
                <a:lnTo>
                  <a:pt x="48944" y="137011"/>
                </a:lnTo>
                <a:lnTo>
                  <a:pt x="54487" y="136108"/>
                </a:lnTo>
                <a:lnTo>
                  <a:pt x="60087" y="134554"/>
                </a:lnTo>
                <a:lnTo>
                  <a:pt x="65726" y="132565"/>
                </a:lnTo>
                <a:lnTo>
                  <a:pt x="70438" y="131239"/>
                </a:lnTo>
                <a:lnTo>
                  <a:pt x="74531" y="130356"/>
                </a:lnTo>
                <a:lnTo>
                  <a:pt x="78213" y="129767"/>
                </a:lnTo>
                <a:lnTo>
                  <a:pt x="82572" y="128421"/>
                </a:lnTo>
                <a:lnTo>
                  <a:pt x="87384" y="126572"/>
                </a:lnTo>
                <a:lnTo>
                  <a:pt x="92496" y="124387"/>
                </a:lnTo>
                <a:lnTo>
                  <a:pt x="97809" y="121024"/>
                </a:lnTo>
                <a:lnTo>
                  <a:pt x="103257" y="116878"/>
                </a:lnTo>
                <a:lnTo>
                  <a:pt x="108793" y="112209"/>
                </a:lnTo>
                <a:lnTo>
                  <a:pt x="112484" y="108144"/>
                </a:lnTo>
                <a:lnTo>
                  <a:pt x="114945" y="104481"/>
                </a:lnTo>
                <a:lnTo>
                  <a:pt x="123445" y="87208"/>
                </a:lnTo>
                <a:lnTo>
                  <a:pt x="125109" y="80999"/>
                </a:lnTo>
                <a:lnTo>
                  <a:pt x="126219" y="74002"/>
                </a:lnTo>
                <a:lnTo>
                  <a:pt x="126959" y="66480"/>
                </a:lnTo>
                <a:lnTo>
                  <a:pt x="127452" y="59560"/>
                </a:lnTo>
                <a:lnTo>
                  <a:pt x="127781" y="53042"/>
                </a:lnTo>
                <a:lnTo>
                  <a:pt x="128000" y="46791"/>
                </a:lnTo>
                <a:lnTo>
                  <a:pt x="126241" y="41672"/>
                </a:lnTo>
                <a:lnTo>
                  <a:pt x="123164" y="37307"/>
                </a:lnTo>
                <a:lnTo>
                  <a:pt x="104536" y="18905"/>
                </a:lnTo>
                <a:lnTo>
                  <a:pt x="99169" y="15461"/>
                </a:lnTo>
                <a:lnTo>
                  <a:pt x="93686" y="13166"/>
                </a:lnTo>
                <a:lnTo>
                  <a:pt x="88124" y="11635"/>
                </a:lnTo>
                <a:lnTo>
                  <a:pt x="82512" y="9661"/>
                </a:lnTo>
                <a:lnTo>
                  <a:pt x="76866" y="7394"/>
                </a:lnTo>
                <a:lnTo>
                  <a:pt x="71197" y="4929"/>
                </a:lnTo>
                <a:lnTo>
                  <a:pt x="64560" y="3286"/>
                </a:lnTo>
                <a:lnTo>
                  <a:pt x="57278" y="2191"/>
                </a:lnTo>
                <a:lnTo>
                  <a:pt x="341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18"/>
          <p:cNvSpPr/>
          <p:nvPr/>
        </p:nvSpPr>
        <p:spPr>
          <a:xfrm>
            <a:off x="3491864" y="3364358"/>
            <a:ext cx="240032" cy="21780"/>
          </a:xfrm>
          <a:custGeom>
            <a:avLst/>
            <a:gdLst/>
            <a:ahLst/>
            <a:cxnLst/>
            <a:rect l="0" t="0" r="0" b="0"/>
            <a:pathLst>
              <a:path w="240032" h="21780">
                <a:moveTo>
                  <a:pt x="0" y="21779"/>
                </a:moveTo>
                <a:lnTo>
                  <a:pt x="18204" y="21779"/>
                </a:lnTo>
                <a:lnTo>
                  <a:pt x="25471" y="20826"/>
                </a:lnTo>
                <a:lnTo>
                  <a:pt x="32221" y="19239"/>
                </a:lnTo>
                <a:lnTo>
                  <a:pt x="38626" y="17229"/>
                </a:lnTo>
                <a:lnTo>
                  <a:pt x="51468" y="14935"/>
                </a:lnTo>
                <a:lnTo>
                  <a:pt x="68602" y="12454"/>
                </a:lnTo>
                <a:lnTo>
                  <a:pt x="88598" y="9848"/>
                </a:lnTo>
                <a:lnTo>
                  <a:pt x="104785" y="8110"/>
                </a:lnTo>
                <a:lnTo>
                  <a:pt x="118434" y="6951"/>
                </a:lnTo>
                <a:lnTo>
                  <a:pt x="130392" y="6179"/>
                </a:lnTo>
                <a:lnTo>
                  <a:pt x="144078" y="4711"/>
                </a:lnTo>
                <a:lnTo>
                  <a:pt x="174525" y="541"/>
                </a:lnTo>
                <a:lnTo>
                  <a:pt x="188740" y="0"/>
                </a:lnTo>
                <a:lnTo>
                  <a:pt x="202027" y="592"/>
                </a:lnTo>
                <a:lnTo>
                  <a:pt x="240031" y="46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19"/>
          <p:cNvSpPr/>
          <p:nvPr/>
        </p:nvSpPr>
        <p:spPr>
          <a:xfrm>
            <a:off x="4734877" y="3446145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35795" y="22358"/>
                </a:lnTo>
                <a:lnTo>
                  <a:pt x="43866" y="20620"/>
                </a:lnTo>
                <a:lnTo>
                  <a:pt x="52104" y="19462"/>
                </a:lnTo>
                <a:lnTo>
                  <a:pt x="117713" y="13051"/>
                </a:lnTo>
                <a:lnTo>
                  <a:pt x="135625" y="10606"/>
                </a:lnTo>
                <a:lnTo>
                  <a:pt x="150425" y="8023"/>
                </a:lnTo>
                <a:lnTo>
                  <a:pt x="163148" y="5348"/>
                </a:lnTo>
                <a:lnTo>
                  <a:pt x="177345" y="3566"/>
                </a:lnTo>
                <a:lnTo>
                  <a:pt x="192526" y="237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20"/>
          <p:cNvSpPr/>
          <p:nvPr/>
        </p:nvSpPr>
        <p:spPr>
          <a:xfrm>
            <a:off x="4726304" y="3300412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46007" y="17145"/>
                </a:lnTo>
                <a:lnTo>
                  <a:pt x="52579" y="16192"/>
                </a:lnTo>
                <a:lnTo>
                  <a:pt x="58865" y="14605"/>
                </a:lnTo>
                <a:lnTo>
                  <a:pt x="64961" y="12594"/>
                </a:lnTo>
                <a:lnTo>
                  <a:pt x="74740" y="11254"/>
                </a:lnTo>
                <a:lnTo>
                  <a:pt x="86975" y="10360"/>
                </a:lnTo>
                <a:lnTo>
                  <a:pt x="112951" y="9367"/>
                </a:lnTo>
                <a:lnTo>
                  <a:pt x="134021" y="8925"/>
                </a:lnTo>
                <a:lnTo>
                  <a:pt x="147450" y="7855"/>
                </a:lnTo>
                <a:lnTo>
                  <a:pt x="163070" y="619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21"/>
          <p:cNvSpPr/>
          <p:nvPr/>
        </p:nvSpPr>
        <p:spPr>
          <a:xfrm>
            <a:off x="5302045" y="3241596"/>
            <a:ext cx="324373" cy="384572"/>
          </a:xfrm>
          <a:custGeom>
            <a:avLst/>
            <a:gdLst/>
            <a:ahLst/>
            <a:cxnLst/>
            <a:rect l="0" t="0" r="0" b="0"/>
            <a:pathLst>
              <a:path w="324373" h="384572">
                <a:moveTo>
                  <a:pt x="324372" y="7381"/>
                </a:moveTo>
                <a:lnTo>
                  <a:pt x="324372" y="2830"/>
                </a:lnTo>
                <a:lnTo>
                  <a:pt x="322467" y="1489"/>
                </a:lnTo>
                <a:lnTo>
                  <a:pt x="315271" y="0"/>
                </a:lnTo>
                <a:lnTo>
                  <a:pt x="311637" y="555"/>
                </a:lnTo>
                <a:lnTo>
                  <a:pt x="305059" y="3712"/>
                </a:lnTo>
                <a:lnTo>
                  <a:pt x="296421" y="5751"/>
                </a:lnTo>
                <a:lnTo>
                  <a:pt x="291451" y="6294"/>
                </a:lnTo>
                <a:lnTo>
                  <a:pt x="285279" y="6656"/>
                </a:lnTo>
                <a:lnTo>
                  <a:pt x="270803" y="7059"/>
                </a:lnTo>
                <a:lnTo>
                  <a:pt x="242036" y="7286"/>
                </a:lnTo>
                <a:lnTo>
                  <a:pt x="225666" y="8270"/>
                </a:lnTo>
                <a:lnTo>
                  <a:pt x="182078" y="11904"/>
                </a:lnTo>
                <a:lnTo>
                  <a:pt x="160930" y="13254"/>
                </a:lnTo>
                <a:lnTo>
                  <a:pt x="122191" y="14754"/>
                </a:lnTo>
                <a:lnTo>
                  <a:pt x="109575" y="16106"/>
                </a:lnTo>
                <a:lnTo>
                  <a:pt x="101163" y="17960"/>
                </a:lnTo>
                <a:lnTo>
                  <a:pt x="95557" y="20149"/>
                </a:lnTo>
                <a:lnTo>
                  <a:pt x="91818" y="22560"/>
                </a:lnTo>
                <a:lnTo>
                  <a:pt x="89326" y="25121"/>
                </a:lnTo>
                <a:lnTo>
                  <a:pt x="85605" y="32410"/>
                </a:lnTo>
                <a:lnTo>
                  <a:pt x="83279" y="38355"/>
                </a:lnTo>
                <a:lnTo>
                  <a:pt x="80776" y="45175"/>
                </a:lnTo>
                <a:lnTo>
                  <a:pt x="79107" y="51627"/>
                </a:lnTo>
                <a:lnTo>
                  <a:pt x="77995" y="57834"/>
                </a:lnTo>
                <a:lnTo>
                  <a:pt x="75806" y="69810"/>
                </a:lnTo>
                <a:lnTo>
                  <a:pt x="71658" y="81482"/>
                </a:lnTo>
                <a:lnTo>
                  <a:pt x="68266" y="86309"/>
                </a:lnTo>
                <a:lnTo>
                  <a:pt x="59417" y="94213"/>
                </a:lnTo>
                <a:lnTo>
                  <a:pt x="54391" y="100511"/>
                </a:lnTo>
                <a:lnTo>
                  <a:pt x="49134" y="108520"/>
                </a:lnTo>
                <a:lnTo>
                  <a:pt x="43725" y="117670"/>
                </a:lnTo>
                <a:lnTo>
                  <a:pt x="38214" y="124722"/>
                </a:lnTo>
                <a:lnTo>
                  <a:pt x="32635" y="130376"/>
                </a:lnTo>
                <a:lnTo>
                  <a:pt x="27011" y="135098"/>
                </a:lnTo>
                <a:lnTo>
                  <a:pt x="18222" y="145424"/>
                </a:lnTo>
                <a:lnTo>
                  <a:pt x="12093" y="155411"/>
                </a:lnTo>
                <a:lnTo>
                  <a:pt x="7690" y="167341"/>
                </a:lnTo>
                <a:lnTo>
                  <a:pt x="3284" y="177217"/>
                </a:lnTo>
                <a:lnTo>
                  <a:pt x="692" y="185416"/>
                </a:lnTo>
                <a:lnTo>
                  <a:pt x="0" y="188936"/>
                </a:lnTo>
                <a:lnTo>
                  <a:pt x="492" y="191283"/>
                </a:lnTo>
                <a:lnTo>
                  <a:pt x="1771" y="192847"/>
                </a:lnTo>
                <a:lnTo>
                  <a:pt x="3578" y="193890"/>
                </a:lnTo>
                <a:lnTo>
                  <a:pt x="8125" y="195049"/>
                </a:lnTo>
                <a:lnTo>
                  <a:pt x="10671" y="195358"/>
                </a:lnTo>
                <a:lnTo>
                  <a:pt x="18579" y="198241"/>
                </a:lnTo>
                <a:lnTo>
                  <a:pt x="23355" y="200344"/>
                </a:lnTo>
                <a:lnTo>
                  <a:pt x="29397" y="201745"/>
                </a:lnTo>
                <a:lnTo>
                  <a:pt x="36282" y="202680"/>
                </a:lnTo>
                <a:lnTo>
                  <a:pt x="43729" y="203303"/>
                </a:lnTo>
                <a:lnTo>
                  <a:pt x="51552" y="204671"/>
                </a:lnTo>
                <a:lnTo>
                  <a:pt x="59625" y="206535"/>
                </a:lnTo>
                <a:lnTo>
                  <a:pt x="67864" y="208730"/>
                </a:lnTo>
                <a:lnTo>
                  <a:pt x="102418" y="216250"/>
                </a:lnTo>
                <a:lnTo>
                  <a:pt x="124968" y="220922"/>
                </a:lnTo>
                <a:lnTo>
                  <a:pt x="142858" y="224989"/>
                </a:lnTo>
                <a:lnTo>
                  <a:pt x="157643" y="228653"/>
                </a:lnTo>
                <a:lnTo>
                  <a:pt x="170357" y="232048"/>
                </a:lnTo>
                <a:lnTo>
                  <a:pt x="181690" y="236217"/>
                </a:lnTo>
                <a:lnTo>
                  <a:pt x="192104" y="240901"/>
                </a:lnTo>
                <a:lnTo>
                  <a:pt x="201903" y="245929"/>
                </a:lnTo>
                <a:lnTo>
                  <a:pt x="211294" y="250233"/>
                </a:lnTo>
                <a:lnTo>
                  <a:pt x="220412" y="254055"/>
                </a:lnTo>
                <a:lnTo>
                  <a:pt x="229347" y="257555"/>
                </a:lnTo>
                <a:lnTo>
                  <a:pt x="236258" y="261794"/>
                </a:lnTo>
                <a:lnTo>
                  <a:pt x="241816" y="266525"/>
                </a:lnTo>
                <a:lnTo>
                  <a:pt x="250533" y="275909"/>
                </a:lnTo>
                <a:lnTo>
                  <a:pt x="257583" y="283254"/>
                </a:lnTo>
                <a:lnTo>
                  <a:pt x="263890" y="292234"/>
                </a:lnTo>
                <a:lnTo>
                  <a:pt x="268916" y="301622"/>
                </a:lnTo>
                <a:lnTo>
                  <a:pt x="271150" y="308970"/>
                </a:lnTo>
                <a:lnTo>
                  <a:pt x="272408" y="318462"/>
                </a:lnTo>
                <a:lnTo>
                  <a:pt x="271632" y="321448"/>
                </a:lnTo>
                <a:lnTo>
                  <a:pt x="268230" y="327307"/>
                </a:lnTo>
                <a:lnTo>
                  <a:pt x="261002" y="333085"/>
                </a:lnTo>
                <a:lnTo>
                  <a:pt x="251440" y="338828"/>
                </a:lnTo>
                <a:lnTo>
                  <a:pt x="240840" y="344556"/>
                </a:lnTo>
                <a:lnTo>
                  <a:pt x="234394" y="347417"/>
                </a:lnTo>
                <a:lnTo>
                  <a:pt x="227239" y="350277"/>
                </a:lnTo>
                <a:lnTo>
                  <a:pt x="219612" y="353136"/>
                </a:lnTo>
                <a:lnTo>
                  <a:pt x="167920" y="370812"/>
                </a:lnTo>
                <a:lnTo>
                  <a:pt x="152443" y="375399"/>
                </a:lnTo>
                <a:lnTo>
                  <a:pt x="140220" y="378456"/>
                </a:lnTo>
                <a:lnTo>
                  <a:pt x="101487" y="3845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22"/>
          <p:cNvSpPr/>
          <p:nvPr/>
        </p:nvSpPr>
        <p:spPr>
          <a:xfrm>
            <a:off x="5832157" y="3283268"/>
            <a:ext cx="222341" cy="308610"/>
          </a:xfrm>
          <a:custGeom>
            <a:avLst/>
            <a:gdLst/>
            <a:ahLst/>
            <a:cxnLst/>
            <a:rect l="0" t="0" r="0" b="0"/>
            <a:pathLst>
              <a:path w="222341" h="308610">
                <a:moveTo>
                  <a:pt x="0" y="8572"/>
                </a:moveTo>
                <a:lnTo>
                  <a:pt x="13652" y="4021"/>
                </a:lnTo>
                <a:lnTo>
                  <a:pt x="19579" y="2680"/>
                </a:lnTo>
                <a:lnTo>
                  <a:pt x="25435" y="1786"/>
                </a:lnTo>
                <a:lnTo>
                  <a:pt x="31244" y="1191"/>
                </a:lnTo>
                <a:lnTo>
                  <a:pt x="37022" y="793"/>
                </a:lnTo>
                <a:lnTo>
                  <a:pt x="42779" y="529"/>
                </a:lnTo>
                <a:lnTo>
                  <a:pt x="54255" y="235"/>
                </a:lnTo>
                <a:lnTo>
                  <a:pt x="177480" y="0"/>
                </a:lnTo>
                <a:lnTo>
                  <a:pt x="183090" y="952"/>
                </a:lnTo>
                <a:lnTo>
                  <a:pt x="188735" y="2539"/>
                </a:lnTo>
                <a:lnTo>
                  <a:pt x="194403" y="4550"/>
                </a:lnTo>
                <a:lnTo>
                  <a:pt x="199135" y="5890"/>
                </a:lnTo>
                <a:lnTo>
                  <a:pt x="203242" y="6784"/>
                </a:lnTo>
                <a:lnTo>
                  <a:pt x="206932" y="7380"/>
                </a:lnTo>
                <a:lnTo>
                  <a:pt x="213572" y="8042"/>
                </a:lnTo>
                <a:lnTo>
                  <a:pt x="216676" y="8219"/>
                </a:lnTo>
                <a:lnTo>
                  <a:pt x="218746" y="9289"/>
                </a:lnTo>
                <a:lnTo>
                  <a:pt x="220125" y="10955"/>
                </a:lnTo>
                <a:lnTo>
                  <a:pt x="221045" y="13018"/>
                </a:lnTo>
                <a:lnTo>
                  <a:pt x="222068" y="17850"/>
                </a:lnTo>
                <a:lnTo>
                  <a:pt x="222340" y="20472"/>
                </a:lnTo>
                <a:lnTo>
                  <a:pt x="221569" y="23173"/>
                </a:lnTo>
                <a:lnTo>
                  <a:pt x="218173" y="28713"/>
                </a:lnTo>
                <a:lnTo>
                  <a:pt x="216028" y="36891"/>
                </a:lnTo>
                <a:lnTo>
                  <a:pt x="215456" y="41739"/>
                </a:lnTo>
                <a:lnTo>
                  <a:pt x="213170" y="46876"/>
                </a:lnTo>
                <a:lnTo>
                  <a:pt x="209741" y="52205"/>
                </a:lnTo>
                <a:lnTo>
                  <a:pt x="205550" y="57663"/>
                </a:lnTo>
                <a:lnTo>
                  <a:pt x="200851" y="65112"/>
                </a:lnTo>
                <a:lnTo>
                  <a:pt x="195813" y="73887"/>
                </a:lnTo>
                <a:lnTo>
                  <a:pt x="190550" y="83548"/>
                </a:lnTo>
                <a:lnTo>
                  <a:pt x="184183" y="92846"/>
                </a:lnTo>
                <a:lnTo>
                  <a:pt x="177082" y="101902"/>
                </a:lnTo>
                <a:lnTo>
                  <a:pt x="169489" y="110797"/>
                </a:lnTo>
                <a:lnTo>
                  <a:pt x="161570" y="122442"/>
                </a:lnTo>
                <a:lnTo>
                  <a:pt x="153434" y="135920"/>
                </a:lnTo>
                <a:lnTo>
                  <a:pt x="145152" y="150621"/>
                </a:lnTo>
                <a:lnTo>
                  <a:pt x="137725" y="163278"/>
                </a:lnTo>
                <a:lnTo>
                  <a:pt x="124394" y="184962"/>
                </a:lnTo>
                <a:lnTo>
                  <a:pt x="118172" y="193793"/>
                </a:lnTo>
                <a:lnTo>
                  <a:pt x="112118" y="201585"/>
                </a:lnTo>
                <a:lnTo>
                  <a:pt x="106178" y="208685"/>
                </a:lnTo>
                <a:lnTo>
                  <a:pt x="100313" y="216276"/>
                </a:lnTo>
                <a:lnTo>
                  <a:pt x="94498" y="224193"/>
                </a:lnTo>
                <a:lnTo>
                  <a:pt x="88716" y="232329"/>
                </a:lnTo>
                <a:lnTo>
                  <a:pt x="83909" y="240611"/>
                </a:lnTo>
                <a:lnTo>
                  <a:pt x="79752" y="248990"/>
                </a:lnTo>
                <a:lnTo>
                  <a:pt x="76028" y="257433"/>
                </a:lnTo>
                <a:lnTo>
                  <a:pt x="73545" y="265919"/>
                </a:lnTo>
                <a:lnTo>
                  <a:pt x="71890" y="274434"/>
                </a:lnTo>
                <a:lnTo>
                  <a:pt x="70787" y="282968"/>
                </a:lnTo>
                <a:lnTo>
                  <a:pt x="69099" y="289610"/>
                </a:lnTo>
                <a:lnTo>
                  <a:pt x="67021" y="294991"/>
                </a:lnTo>
                <a:lnTo>
                  <a:pt x="60008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23"/>
          <p:cNvSpPr/>
          <p:nvPr/>
        </p:nvSpPr>
        <p:spPr>
          <a:xfrm>
            <a:off x="5832157" y="3420427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68673" y="17145"/>
                </a:lnTo>
                <a:lnTo>
                  <a:pt x="113706" y="14605"/>
                </a:lnTo>
                <a:lnTo>
                  <a:pt x="144385" y="12594"/>
                </a:lnTo>
                <a:lnTo>
                  <a:pt x="168646" y="10301"/>
                </a:lnTo>
                <a:lnTo>
                  <a:pt x="188631" y="7820"/>
                </a:lnTo>
                <a:lnTo>
                  <a:pt x="205764" y="5213"/>
                </a:lnTo>
                <a:lnTo>
                  <a:pt x="221949" y="3476"/>
                </a:lnTo>
                <a:lnTo>
                  <a:pt x="237501" y="2317"/>
                </a:lnTo>
                <a:lnTo>
                  <a:pt x="271983" y="68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24"/>
          <p:cNvSpPr/>
          <p:nvPr/>
        </p:nvSpPr>
        <p:spPr>
          <a:xfrm>
            <a:off x="6200919" y="3308985"/>
            <a:ext cx="291322" cy="394336"/>
          </a:xfrm>
          <a:custGeom>
            <a:avLst/>
            <a:gdLst/>
            <a:ahLst/>
            <a:cxnLst/>
            <a:rect l="0" t="0" r="0" b="0"/>
            <a:pathLst>
              <a:path w="291322" h="394336">
                <a:moveTo>
                  <a:pt x="291321" y="0"/>
                </a:moveTo>
                <a:lnTo>
                  <a:pt x="245058" y="0"/>
                </a:lnTo>
                <a:lnTo>
                  <a:pt x="238572" y="952"/>
                </a:lnTo>
                <a:lnTo>
                  <a:pt x="232342" y="2540"/>
                </a:lnTo>
                <a:lnTo>
                  <a:pt x="226284" y="4551"/>
                </a:lnTo>
                <a:lnTo>
                  <a:pt x="215578" y="5891"/>
                </a:lnTo>
                <a:lnTo>
                  <a:pt x="201773" y="6785"/>
                </a:lnTo>
                <a:lnTo>
                  <a:pt x="185902" y="7380"/>
                </a:lnTo>
                <a:lnTo>
                  <a:pt x="170559" y="8730"/>
                </a:lnTo>
                <a:lnTo>
                  <a:pt x="155568" y="10582"/>
                </a:lnTo>
                <a:lnTo>
                  <a:pt x="140812" y="12770"/>
                </a:lnTo>
                <a:lnTo>
                  <a:pt x="128116" y="14228"/>
                </a:lnTo>
                <a:lnTo>
                  <a:pt x="116795" y="15200"/>
                </a:lnTo>
                <a:lnTo>
                  <a:pt x="106390" y="15848"/>
                </a:lnTo>
                <a:lnTo>
                  <a:pt x="87209" y="16568"/>
                </a:lnTo>
                <a:lnTo>
                  <a:pt x="78094" y="16760"/>
                </a:lnTo>
                <a:lnTo>
                  <a:pt x="71064" y="17841"/>
                </a:lnTo>
                <a:lnTo>
                  <a:pt x="65426" y="19514"/>
                </a:lnTo>
                <a:lnTo>
                  <a:pt x="52118" y="25354"/>
                </a:lnTo>
                <a:lnTo>
                  <a:pt x="46985" y="34711"/>
                </a:lnTo>
                <a:lnTo>
                  <a:pt x="42705" y="46001"/>
                </a:lnTo>
                <a:lnTo>
                  <a:pt x="30330" y="81404"/>
                </a:lnTo>
                <a:lnTo>
                  <a:pt x="25886" y="95227"/>
                </a:lnTo>
                <a:lnTo>
                  <a:pt x="22925" y="105394"/>
                </a:lnTo>
                <a:lnTo>
                  <a:pt x="20950" y="113125"/>
                </a:lnTo>
                <a:lnTo>
                  <a:pt x="16216" y="124255"/>
                </a:lnTo>
                <a:lnTo>
                  <a:pt x="10937" y="133329"/>
                </a:lnTo>
                <a:lnTo>
                  <a:pt x="5415" y="143712"/>
                </a:lnTo>
                <a:lnTo>
                  <a:pt x="3562" y="152006"/>
                </a:lnTo>
                <a:lnTo>
                  <a:pt x="2327" y="162297"/>
                </a:lnTo>
                <a:lnTo>
                  <a:pt x="954" y="182622"/>
                </a:lnTo>
                <a:lnTo>
                  <a:pt x="0" y="202507"/>
                </a:lnTo>
                <a:lnTo>
                  <a:pt x="905" y="203585"/>
                </a:lnTo>
                <a:lnTo>
                  <a:pt x="2460" y="204303"/>
                </a:lnTo>
                <a:lnTo>
                  <a:pt x="4449" y="204782"/>
                </a:lnTo>
                <a:lnTo>
                  <a:pt x="8633" y="204149"/>
                </a:lnTo>
                <a:lnTo>
                  <a:pt x="14280" y="202774"/>
                </a:lnTo>
                <a:lnTo>
                  <a:pt x="20902" y="200905"/>
                </a:lnTo>
                <a:lnTo>
                  <a:pt x="35880" y="196288"/>
                </a:lnTo>
                <a:lnTo>
                  <a:pt x="43874" y="193724"/>
                </a:lnTo>
                <a:lnTo>
                  <a:pt x="51109" y="192014"/>
                </a:lnTo>
                <a:lnTo>
                  <a:pt x="57837" y="190874"/>
                </a:lnTo>
                <a:lnTo>
                  <a:pt x="64227" y="190114"/>
                </a:lnTo>
                <a:lnTo>
                  <a:pt x="73250" y="189608"/>
                </a:lnTo>
                <a:lnTo>
                  <a:pt x="95975" y="189045"/>
                </a:lnTo>
                <a:lnTo>
                  <a:pt x="105846" y="189847"/>
                </a:lnTo>
                <a:lnTo>
                  <a:pt x="114331" y="191335"/>
                </a:lnTo>
                <a:lnTo>
                  <a:pt x="121892" y="193279"/>
                </a:lnTo>
                <a:lnTo>
                  <a:pt x="129791" y="194575"/>
                </a:lnTo>
                <a:lnTo>
                  <a:pt x="137914" y="195439"/>
                </a:lnTo>
                <a:lnTo>
                  <a:pt x="146187" y="196015"/>
                </a:lnTo>
                <a:lnTo>
                  <a:pt x="153607" y="197352"/>
                </a:lnTo>
                <a:lnTo>
                  <a:pt x="160460" y="199195"/>
                </a:lnTo>
                <a:lnTo>
                  <a:pt x="189695" y="208998"/>
                </a:lnTo>
                <a:lnTo>
                  <a:pt x="196900" y="211722"/>
                </a:lnTo>
                <a:lnTo>
                  <a:pt x="203609" y="214490"/>
                </a:lnTo>
                <a:lnTo>
                  <a:pt x="209986" y="217288"/>
                </a:lnTo>
                <a:lnTo>
                  <a:pt x="215190" y="220106"/>
                </a:lnTo>
                <a:lnTo>
                  <a:pt x="223512" y="225777"/>
                </a:lnTo>
                <a:lnTo>
                  <a:pt x="228970" y="230528"/>
                </a:lnTo>
                <a:lnTo>
                  <a:pt x="235466" y="236553"/>
                </a:lnTo>
                <a:lnTo>
                  <a:pt x="242654" y="243427"/>
                </a:lnTo>
                <a:lnTo>
                  <a:pt x="247447" y="249914"/>
                </a:lnTo>
                <a:lnTo>
                  <a:pt x="252771" y="262203"/>
                </a:lnTo>
                <a:lnTo>
                  <a:pt x="257677" y="271474"/>
                </a:lnTo>
                <a:lnTo>
                  <a:pt x="260319" y="275280"/>
                </a:lnTo>
                <a:lnTo>
                  <a:pt x="261128" y="279723"/>
                </a:lnTo>
                <a:lnTo>
                  <a:pt x="260715" y="284589"/>
                </a:lnTo>
                <a:lnTo>
                  <a:pt x="258668" y="294124"/>
                </a:lnTo>
                <a:lnTo>
                  <a:pt x="257758" y="301537"/>
                </a:lnTo>
                <a:lnTo>
                  <a:pt x="256563" y="304847"/>
                </a:lnTo>
                <a:lnTo>
                  <a:pt x="252695" y="311065"/>
                </a:lnTo>
                <a:lnTo>
                  <a:pt x="245261" y="319543"/>
                </a:lnTo>
                <a:lnTo>
                  <a:pt x="240612" y="324471"/>
                </a:lnTo>
                <a:lnTo>
                  <a:pt x="235608" y="328709"/>
                </a:lnTo>
                <a:lnTo>
                  <a:pt x="230366" y="332487"/>
                </a:lnTo>
                <a:lnTo>
                  <a:pt x="224967" y="335958"/>
                </a:lnTo>
                <a:lnTo>
                  <a:pt x="217557" y="340177"/>
                </a:lnTo>
                <a:lnTo>
                  <a:pt x="199165" y="349945"/>
                </a:lnTo>
                <a:lnTo>
                  <a:pt x="167389" y="366154"/>
                </a:lnTo>
                <a:lnTo>
                  <a:pt x="158217" y="369832"/>
                </a:lnTo>
                <a:lnTo>
                  <a:pt x="150197" y="372285"/>
                </a:lnTo>
                <a:lnTo>
                  <a:pt x="142946" y="373920"/>
                </a:lnTo>
                <a:lnTo>
                  <a:pt x="137160" y="375962"/>
                </a:lnTo>
                <a:lnTo>
                  <a:pt x="128189" y="380771"/>
                </a:lnTo>
                <a:lnTo>
                  <a:pt x="121028" y="383544"/>
                </a:lnTo>
                <a:lnTo>
                  <a:pt x="117784" y="384283"/>
                </a:lnTo>
                <a:lnTo>
                  <a:pt x="115622" y="385729"/>
                </a:lnTo>
                <a:lnTo>
                  <a:pt x="114181" y="387645"/>
                </a:lnTo>
                <a:lnTo>
                  <a:pt x="111298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25"/>
          <p:cNvSpPr/>
          <p:nvPr/>
        </p:nvSpPr>
        <p:spPr>
          <a:xfrm>
            <a:off x="6715125" y="3411854"/>
            <a:ext cx="265748" cy="17147"/>
          </a:xfrm>
          <a:custGeom>
            <a:avLst/>
            <a:gdLst/>
            <a:ahLst/>
            <a:cxnLst/>
            <a:rect l="0" t="0" r="0" b="0"/>
            <a:pathLst>
              <a:path w="265748" h="17147">
                <a:moveTo>
                  <a:pt x="0" y="17146"/>
                </a:moveTo>
                <a:lnTo>
                  <a:pt x="22754" y="17146"/>
                </a:lnTo>
                <a:lnTo>
                  <a:pt x="189327" y="9765"/>
                </a:lnTo>
                <a:lnTo>
                  <a:pt x="232626" y="8926"/>
                </a:lnTo>
                <a:lnTo>
                  <a:pt x="241762" y="7856"/>
                </a:lnTo>
                <a:lnTo>
                  <a:pt x="248804" y="6190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26"/>
          <p:cNvSpPr/>
          <p:nvPr/>
        </p:nvSpPr>
        <p:spPr>
          <a:xfrm>
            <a:off x="6794029" y="3257550"/>
            <a:ext cx="75402" cy="25684"/>
          </a:xfrm>
          <a:custGeom>
            <a:avLst/>
            <a:gdLst/>
            <a:ahLst/>
            <a:cxnLst/>
            <a:rect l="0" t="0" r="0" b="0"/>
            <a:pathLst>
              <a:path w="75402" h="25684">
                <a:moveTo>
                  <a:pt x="75401" y="0"/>
                </a:moveTo>
                <a:lnTo>
                  <a:pt x="60639" y="7380"/>
                </a:lnTo>
                <a:lnTo>
                  <a:pt x="59844" y="8730"/>
                </a:lnTo>
                <a:lnTo>
                  <a:pt x="59315" y="10583"/>
                </a:lnTo>
                <a:lnTo>
                  <a:pt x="58962" y="12770"/>
                </a:lnTo>
                <a:lnTo>
                  <a:pt x="57774" y="14228"/>
                </a:lnTo>
                <a:lnTo>
                  <a:pt x="56029" y="15200"/>
                </a:lnTo>
                <a:lnTo>
                  <a:pt x="53914" y="15848"/>
                </a:lnTo>
                <a:lnTo>
                  <a:pt x="37285" y="21311"/>
                </a:lnTo>
                <a:lnTo>
                  <a:pt x="31893" y="22780"/>
                </a:lnTo>
                <a:lnTo>
                  <a:pt x="27345" y="23759"/>
                </a:lnTo>
                <a:lnTo>
                  <a:pt x="23361" y="24412"/>
                </a:lnTo>
                <a:lnTo>
                  <a:pt x="19752" y="24847"/>
                </a:lnTo>
                <a:lnTo>
                  <a:pt x="16394" y="25137"/>
                </a:lnTo>
                <a:lnTo>
                  <a:pt x="13203" y="25331"/>
                </a:lnTo>
                <a:lnTo>
                  <a:pt x="7117" y="25545"/>
                </a:lnTo>
                <a:lnTo>
                  <a:pt x="0" y="25683"/>
                </a:lnTo>
                <a:lnTo>
                  <a:pt x="369" y="24742"/>
                </a:lnTo>
                <a:lnTo>
                  <a:pt x="1567" y="23162"/>
                </a:lnTo>
                <a:lnTo>
                  <a:pt x="5783" y="18333"/>
                </a:lnTo>
                <a:lnTo>
                  <a:pt x="8034" y="16985"/>
                </a:lnTo>
                <a:lnTo>
                  <a:pt x="11440" y="15133"/>
                </a:lnTo>
                <a:lnTo>
                  <a:pt x="15615" y="12946"/>
                </a:lnTo>
                <a:lnTo>
                  <a:pt x="19351" y="12441"/>
                </a:lnTo>
                <a:lnTo>
                  <a:pt x="22794" y="13056"/>
                </a:lnTo>
                <a:lnTo>
                  <a:pt x="26042" y="14419"/>
                </a:lnTo>
                <a:lnTo>
                  <a:pt x="30112" y="15327"/>
                </a:lnTo>
                <a:lnTo>
                  <a:pt x="34731" y="15933"/>
                </a:lnTo>
                <a:lnTo>
                  <a:pt x="49683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27"/>
          <p:cNvSpPr/>
          <p:nvPr/>
        </p:nvSpPr>
        <p:spPr>
          <a:xfrm>
            <a:off x="6843712" y="3617595"/>
            <a:ext cx="33452" cy="51435"/>
          </a:xfrm>
          <a:custGeom>
            <a:avLst/>
            <a:gdLst/>
            <a:ahLst/>
            <a:cxnLst/>
            <a:rect l="0" t="0" r="0" b="0"/>
            <a:pathLst>
              <a:path w="33452" h="51435">
                <a:moveTo>
                  <a:pt x="8572" y="0"/>
                </a:moveTo>
                <a:lnTo>
                  <a:pt x="19603" y="0"/>
                </a:lnTo>
                <a:lnTo>
                  <a:pt x="13080" y="0"/>
                </a:lnTo>
                <a:lnTo>
                  <a:pt x="10625" y="952"/>
                </a:lnTo>
                <a:lnTo>
                  <a:pt x="8036" y="2540"/>
                </a:lnTo>
                <a:lnTo>
                  <a:pt x="1588" y="7381"/>
                </a:lnTo>
                <a:lnTo>
                  <a:pt x="2011" y="6825"/>
                </a:lnTo>
                <a:lnTo>
                  <a:pt x="3246" y="5503"/>
                </a:lnTo>
                <a:lnTo>
                  <a:pt x="5021" y="3668"/>
                </a:lnTo>
                <a:lnTo>
                  <a:pt x="7158" y="2446"/>
                </a:lnTo>
                <a:lnTo>
                  <a:pt x="9534" y="1630"/>
                </a:lnTo>
                <a:lnTo>
                  <a:pt x="12071" y="1087"/>
                </a:lnTo>
                <a:lnTo>
                  <a:pt x="15667" y="724"/>
                </a:lnTo>
                <a:lnTo>
                  <a:pt x="19970" y="483"/>
                </a:lnTo>
                <a:lnTo>
                  <a:pt x="31462" y="95"/>
                </a:lnTo>
                <a:lnTo>
                  <a:pt x="32404" y="1016"/>
                </a:lnTo>
                <a:lnTo>
                  <a:pt x="33033" y="2582"/>
                </a:lnTo>
                <a:lnTo>
                  <a:pt x="33451" y="4579"/>
                </a:lnTo>
                <a:lnTo>
                  <a:pt x="32779" y="6862"/>
                </a:lnTo>
                <a:lnTo>
                  <a:pt x="31378" y="9337"/>
                </a:lnTo>
                <a:lnTo>
                  <a:pt x="29491" y="11940"/>
                </a:lnTo>
                <a:lnTo>
                  <a:pt x="26328" y="14627"/>
                </a:lnTo>
                <a:lnTo>
                  <a:pt x="22314" y="17371"/>
                </a:lnTo>
                <a:lnTo>
                  <a:pt x="17734" y="20153"/>
                </a:lnTo>
                <a:lnTo>
                  <a:pt x="13728" y="23913"/>
                </a:lnTo>
                <a:lnTo>
                  <a:pt x="10105" y="28324"/>
                </a:lnTo>
                <a:lnTo>
                  <a:pt x="2994" y="38555"/>
                </a:lnTo>
                <a:lnTo>
                  <a:pt x="0" y="514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28"/>
          <p:cNvSpPr/>
          <p:nvPr/>
        </p:nvSpPr>
        <p:spPr>
          <a:xfrm>
            <a:off x="7306627" y="3310176"/>
            <a:ext cx="316100" cy="307420"/>
          </a:xfrm>
          <a:custGeom>
            <a:avLst/>
            <a:gdLst/>
            <a:ahLst/>
            <a:cxnLst/>
            <a:rect l="0" t="0" r="0" b="0"/>
            <a:pathLst>
              <a:path w="316100" h="307420">
                <a:moveTo>
                  <a:pt x="0" y="7381"/>
                </a:moveTo>
                <a:lnTo>
                  <a:pt x="22754" y="2830"/>
                </a:lnTo>
                <a:lnTo>
                  <a:pt x="32314" y="1490"/>
                </a:lnTo>
                <a:lnTo>
                  <a:pt x="41546" y="596"/>
                </a:lnTo>
                <a:lnTo>
                  <a:pt x="50557" y="0"/>
                </a:lnTo>
                <a:lnTo>
                  <a:pt x="59422" y="556"/>
                </a:lnTo>
                <a:lnTo>
                  <a:pt x="68190" y="1878"/>
                </a:lnTo>
                <a:lnTo>
                  <a:pt x="76893" y="3712"/>
                </a:lnTo>
                <a:lnTo>
                  <a:pt x="85552" y="4935"/>
                </a:lnTo>
                <a:lnTo>
                  <a:pt x="94183" y="5751"/>
                </a:lnTo>
                <a:lnTo>
                  <a:pt x="102793" y="6294"/>
                </a:lnTo>
                <a:lnTo>
                  <a:pt x="115202" y="7609"/>
                </a:lnTo>
                <a:lnTo>
                  <a:pt x="146768" y="11610"/>
                </a:lnTo>
                <a:lnTo>
                  <a:pt x="197475" y="19218"/>
                </a:lnTo>
                <a:lnTo>
                  <a:pt x="211660" y="21939"/>
                </a:lnTo>
                <a:lnTo>
                  <a:pt x="223974" y="24707"/>
                </a:lnTo>
                <a:lnTo>
                  <a:pt x="235041" y="27504"/>
                </a:lnTo>
                <a:lnTo>
                  <a:pt x="244324" y="30321"/>
                </a:lnTo>
                <a:lnTo>
                  <a:pt x="252418" y="33152"/>
                </a:lnTo>
                <a:lnTo>
                  <a:pt x="259719" y="35992"/>
                </a:lnTo>
                <a:lnTo>
                  <a:pt x="265538" y="39790"/>
                </a:lnTo>
                <a:lnTo>
                  <a:pt x="274545" y="49090"/>
                </a:lnTo>
                <a:lnTo>
                  <a:pt x="281722" y="57033"/>
                </a:lnTo>
                <a:lnTo>
                  <a:pt x="288088" y="63739"/>
                </a:lnTo>
                <a:lnTo>
                  <a:pt x="294091" y="69894"/>
                </a:lnTo>
                <a:lnTo>
                  <a:pt x="296074" y="73821"/>
                </a:lnTo>
                <a:lnTo>
                  <a:pt x="298276" y="83265"/>
                </a:lnTo>
                <a:lnTo>
                  <a:pt x="299255" y="91272"/>
                </a:lnTo>
                <a:lnTo>
                  <a:pt x="299515" y="94741"/>
                </a:lnTo>
                <a:lnTo>
                  <a:pt x="297266" y="103675"/>
                </a:lnTo>
                <a:lnTo>
                  <a:pt x="295333" y="108725"/>
                </a:lnTo>
                <a:lnTo>
                  <a:pt x="292138" y="113044"/>
                </a:lnTo>
                <a:lnTo>
                  <a:pt x="283509" y="120382"/>
                </a:lnTo>
                <a:lnTo>
                  <a:pt x="278541" y="124625"/>
                </a:lnTo>
                <a:lnTo>
                  <a:pt x="273325" y="129359"/>
                </a:lnTo>
                <a:lnTo>
                  <a:pt x="267941" y="134419"/>
                </a:lnTo>
                <a:lnTo>
                  <a:pt x="262448" y="138746"/>
                </a:lnTo>
                <a:lnTo>
                  <a:pt x="256880" y="142583"/>
                </a:lnTo>
                <a:lnTo>
                  <a:pt x="251264" y="146093"/>
                </a:lnTo>
                <a:lnTo>
                  <a:pt x="243709" y="150338"/>
                </a:lnTo>
                <a:lnTo>
                  <a:pt x="225155" y="160135"/>
                </a:lnTo>
                <a:lnTo>
                  <a:pt x="214873" y="164462"/>
                </a:lnTo>
                <a:lnTo>
                  <a:pt x="204209" y="168299"/>
                </a:lnTo>
                <a:lnTo>
                  <a:pt x="193289" y="171810"/>
                </a:lnTo>
                <a:lnTo>
                  <a:pt x="182200" y="175103"/>
                </a:lnTo>
                <a:lnTo>
                  <a:pt x="149341" y="184288"/>
                </a:lnTo>
                <a:lnTo>
                  <a:pt x="130191" y="190147"/>
                </a:lnTo>
                <a:lnTo>
                  <a:pt x="103345" y="198800"/>
                </a:lnTo>
                <a:lnTo>
                  <a:pt x="93662" y="201668"/>
                </a:lnTo>
                <a:lnTo>
                  <a:pt x="72742" y="207396"/>
                </a:lnTo>
                <a:lnTo>
                  <a:pt x="64687" y="210257"/>
                </a:lnTo>
                <a:lnTo>
                  <a:pt x="58365" y="213117"/>
                </a:lnTo>
                <a:lnTo>
                  <a:pt x="53197" y="215976"/>
                </a:lnTo>
                <a:lnTo>
                  <a:pt x="49752" y="218834"/>
                </a:lnTo>
                <a:lnTo>
                  <a:pt x="47456" y="221692"/>
                </a:lnTo>
                <a:lnTo>
                  <a:pt x="43770" y="228573"/>
                </a:lnTo>
                <a:lnTo>
                  <a:pt x="44420" y="230090"/>
                </a:lnTo>
                <a:lnTo>
                  <a:pt x="47682" y="234315"/>
                </a:lnTo>
                <a:lnTo>
                  <a:pt x="50838" y="235823"/>
                </a:lnTo>
                <a:lnTo>
                  <a:pt x="59424" y="237498"/>
                </a:lnTo>
                <a:lnTo>
                  <a:pt x="66287" y="238898"/>
                </a:lnTo>
                <a:lnTo>
                  <a:pt x="107215" y="247987"/>
                </a:lnTo>
                <a:lnTo>
                  <a:pt x="120054" y="250653"/>
                </a:lnTo>
                <a:lnTo>
                  <a:pt x="131471" y="253382"/>
                </a:lnTo>
                <a:lnTo>
                  <a:pt x="141940" y="256154"/>
                </a:lnTo>
                <a:lnTo>
                  <a:pt x="151777" y="258955"/>
                </a:lnTo>
                <a:lnTo>
                  <a:pt x="161192" y="260822"/>
                </a:lnTo>
                <a:lnTo>
                  <a:pt x="170327" y="262067"/>
                </a:lnTo>
                <a:lnTo>
                  <a:pt x="179273" y="262896"/>
                </a:lnTo>
                <a:lnTo>
                  <a:pt x="190953" y="264402"/>
                </a:lnTo>
                <a:lnTo>
                  <a:pt x="219170" y="268615"/>
                </a:lnTo>
                <a:lnTo>
                  <a:pt x="234696" y="272025"/>
                </a:lnTo>
                <a:lnTo>
                  <a:pt x="250762" y="276203"/>
                </a:lnTo>
                <a:lnTo>
                  <a:pt x="267187" y="280893"/>
                </a:lnTo>
                <a:lnTo>
                  <a:pt x="280995" y="284020"/>
                </a:lnTo>
                <a:lnTo>
                  <a:pt x="293057" y="286104"/>
                </a:lnTo>
                <a:lnTo>
                  <a:pt x="303957" y="287494"/>
                </a:lnTo>
                <a:lnTo>
                  <a:pt x="310270" y="289373"/>
                </a:lnTo>
                <a:lnTo>
                  <a:pt x="313527" y="291578"/>
                </a:lnTo>
                <a:lnTo>
                  <a:pt x="316099" y="296693"/>
                </a:lnTo>
                <a:lnTo>
                  <a:pt x="308610" y="3074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29"/>
          <p:cNvSpPr/>
          <p:nvPr/>
        </p:nvSpPr>
        <p:spPr>
          <a:xfrm>
            <a:off x="7786687" y="3308985"/>
            <a:ext cx="367947" cy="394336"/>
          </a:xfrm>
          <a:custGeom>
            <a:avLst/>
            <a:gdLst/>
            <a:ahLst/>
            <a:cxnLst/>
            <a:rect l="0" t="0" r="0" b="0"/>
            <a:pathLst>
              <a:path w="367947" h="394336">
                <a:moveTo>
                  <a:pt x="0" y="0"/>
                </a:moveTo>
                <a:lnTo>
                  <a:pt x="121178" y="0"/>
                </a:lnTo>
                <a:lnTo>
                  <a:pt x="132220" y="952"/>
                </a:lnTo>
                <a:lnTo>
                  <a:pt x="142439" y="2540"/>
                </a:lnTo>
                <a:lnTo>
                  <a:pt x="152109" y="4551"/>
                </a:lnTo>
                <a:lnTo>
                  <a:pt x="161415" y="6844"/>
                </a:lnTo>
                <a:lnTo>
                  <a:pt x="170475" y="9325"/>
                </a:lnTo>
                <a:lnTo>
                  <a:pt x="179372" y="11932"/>
                </a:lnTo>
                <a:lnTo>
                  <a:pt x="187209" y="14622"/>
                </a:lnTo>
                <a:lnTo>
                  <a:pt x="194339" y="17368"/>
                </a:lnTo>
                <a:lnTo>
                  <a:pt x="200996" y="20151"/>
                </a:lnTo>
                <a:lnTo>
                  <a:pt x="208293" y="22959"/>
                </a:lnTo>
                <a:lnTo>
                  <a:pt x="224020" y="28619"/>
                </a:lnTo>
                <a:lnTo>
                  <a:pt x="235455" y="34309"/>
                </a:lnTo>
                <a:lnTo>
                  <a:pt x="243711" y="39061"/>
                </a:lnTo>
                <a:lnTo>
                  <a:pt x="250556" y="41172"/>
                </a:lnTo>
                <a:lnTo>
                  <a:pt x="252763" y="43640"/>
                </a:lnTo>
                <a:lnTo>
                  <a:pt x="254233" y="47191"/>
                </a:lnTo>
                <a:lnTo>
                  <a:pt x="256303" y="58750"/>
                </a:lnTo>
                <a:lnTo>
                  <a:pt x="256594" y="62027"/>
                </a:lnTo>
                <a:lnTo>
                  <a:pt x="255836" y="65163"/>
                </a:lnTo>
                <a:lnTo>
                  <a:pt x="252452" y="71189"/>
                </a:lnTo>
                <a:lnTo>
                  <a:pt x="245234" y="77042"/>
                </a:lnTo>
                <a:lnTo>
                  <a:pt x="235675" y="82818"/>
                </a:lnTo>
                <a:lnTo>
                  <a:pt x="225077" y="88560"/>
                </a:lnTo>
                <a:lnTo>
                  <a:pt x="216557" y="94287"/>
                </a:lnTo>
                <a:lnTo>
                  <a:pt x="212951" y="97148"/>
                </a:lnTo>
                <a:lnTo>
                  <a:pt x="207690" y="99055"/>
                </a:lnTo>
                <a:lnTo>
                  <a:pt x="201325" y="100327"/>
                </a:lnTo>
                <a:lnTo>
                  <a:pt x="194225" y="101174"/>
                </a:lnTo>
                <a:lnTo>
                  <a:pt x="184728" y="103645"/>
                </a:lnTo>
                <a:lnTo>
                  <a:pt x="173635" y="107196"/>
                </a:lnTo>
                <a:lnTo>
                  <a:pt x="161476" y="111469"/>
                </a:lnTo>
                <a:lnTo>
                  <a:pt x="152419" y="114318"/>
                </a:lnTo>
                <a:lnTo>
                  <a:pt x="145428" y="116217"/>
                </a:lnTo>
                <a:lnTo>
                  <a:pt x="131914" y="119265"/>
                </a:lnTo>
                <a:lnTo>
                  <a:pt x="130805" y="120467"/>
                </a:lnTo>
                <a:lnTo>
                  <a:pt x="130066" y="122221"/>
                </a:lnTo>
                <a:lnTo>
                  <a:pt x="129573" y="124343"/>
                </a:lnTo>
                <a:lnTo>
                  <a:pt x="130197" y="126710"/>
                </a:lnTo>
                <a:lnTo>
                  <a:pt x="133431" y="131880"/>
                </a:lnTo>
                <a:lnTo>
                  <a:pt x="135626" y="133640"/>
                </a:lnTo>
                <a:lnTo>
                  <a:pt x="138042" y="134814"/>
                </a:lnTo>
                <a:lnTo>
                  <a:pt x="145173" y="137069"/>
                </a:lnTo>
                <a:lnTo>
                  <a:pt x="157866" y="141247"/>
                </a:lnTo>
                <a:lnTo>
                  <a:pt x="164299" y="143694"/>
                </a:lnTo>
                <a:lnTo>
                  <a:pt x="170493" y="146279"/>
                </a:lnTo>
                <a:lnTo>
                  <a:pt x="176527" y="148954"/>
                </a:lnTo>
                <a:lnTo>
                  <a:pt x="183407" y="151690"/>
                </a:lnTo>
                <a:lnTo>
                  <a:pt x="198672" y="157270"/>
                </a:lnTo>
                <a:lnTo>
                  <a:pt x="207696" y="161044"/>
                </a:lnTo>
                <a:lnTo>
                  <a:pt x="217521" y="165465"/>
                </a:lnTo>
                <a:lnTo>
                  <a:pt x="227881" y="170317"/>
                </a:lnTo>
                <a:lnTo>
                  <a:pt x="240504" y="175457"/>
                </a:lnTo>
                <a:lnTo>
                  <a:pt x="254633" y="180789"/>
                </a:lnTo>
                <a:lnTo>
                  <a:pt x="269768" y="186248"/>
                </a:lnTo>
                <a:lnTo>
                  <a:pt x="282715" y="191793"/>
                </a:lnTo>
                <a:lnTo>
                  <a:pt x="294205" y="197394"/>
                </a:lnTo>
                <a:lnTo>
                  <a:pt x="304722" y="203033"/>
                </a:lnTo>
                <a:lnTo>
                  <a:pt x="313637" y="208698"/>
                </a:lnTo>
                <a:lnTo>
                  <a:pt x="321487" y="214380"/>
                </a:lnTo>
                <a:lnTo>
                  <a:pt x="328624" y="220072"/>
                </a:lnTo>
                <a:lnTo>
                  <a:pt x="335288" y="224819"/>
                </a:lnTo>
                <a:lnTo>
                  <a:pt x="341636" y="228937"/>
                </a:lnTo>
                <a:lnTo>
                  <a:pt x="347771" y="232635"/>
                </a:lnTo>
                <a:lnTo>
                  <a:pt x="357131" y="241823"/>
                </a:lnTo>
                <a:lnTo>
                  <a:pt x="360959" y="246940"/>
                </a:lnTo>
                <a:lnTo>
                  <a:pt x="365213" y="257706"/>
                </a:lnTo>
                <a:lnTo>
                  <a:pt x="367105" y="267888"/>
                </a:lnTo>
                <a:lnTo>
                  <a:pt x="367946" y="275589"/>
                </a:lnTo>
                <a:lnTo>
                  <a:pt x="365778" y="284726"/>
                </a:lnTo>
                <a:lnTo>
                  <a:pt x="363868" y="289830"/>
                </a:lnTo>
                <a:lnTo>
                  <a:pt x="360689" y="294185"/>
                </a:lnTo>
                <a:lnTo>
                  <a:pt x="352076" y="301563"/>
                </a:lnTo>
                <a:lnTo>
                  <a:pt x="344255" y="306770"/>
                </a:lnTo>
                <a:lnTo>
                  <a:pt x="322865" y="320174"/>
                </a:lnTo>
                <a:lnTo>
                  <a:pt x="312398" y="325844"/>
                </a:lnTo>
                <a:lnTo>
                  <a:pt x="302563" y="330577"/>
                </a:lnTo>
                <a:lnTo>
                  <a:pt x="252209" y="351948"/>
                </a:lnTo>
                <a:lnTo>
                  <a:pt x="205438" y="371686"/>
                </a:lnTo>
                <a:lnTo>
                  <a:pt x="190298" y="378283"/>
                </a:lnTo>
                <a:lnTo>
                  <a:pt x="137160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30"/>
          <p:cNvSpPr/>
          <p:nvPr/>
        </p:nvSpPr>
        <p:spPr>
          <a:xfrm>
            <a:off x="8198167" y="3523297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13653" y="4551"/>
                </a:lnTo>
                <a:lnTo>
                  <a:pt x="32914" y="5892"/>
                </a:lnTo>
                <a:lnTo>
                  <a:pt x="60995" y="6785"/>
                </a:lnTo>
                <a:lnTo>
                  <a:pt x="21431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31"/>
          <p:cNvSpPr/>
          <p:nvPr/>
        </p:nvSpPr>
        <p:spPr>
          <a:xfrm>
            <a:off x="8309609" y="3351847"/>
            <a:ext cx="222886" cy="42864"/>
          </a:xfrm>
          <a:custGeom>
            <a:avLst/>
            <a:gdLst/>
            <a:ahLst/>
            <a:cxnLst/>
            <a:rect l="0" t="0" r="0" b="0"/>
            <a:pathLst>
              <a:path w="222886" h="42864">
                <a:moveTo>
                  <a:pt x="0" y="42863"/>
                </a:moveTo>
                <a:lnTo>
                  <a:pt x="13654" y="38312"/>
                </a:lnTo>
                <a:lnTo>
                  <a:pt x="19580" y="36971"/>
                </a:lnTo>
                <a:lnTo>
                  <a:pt x="25435" y="36077"/>
                </a:lnTo>
                <a:lnTo>
                  <a:pt x="31246" y="35482"/>
                </a:lnTo>
                <a:lnTo>
                  <a:pt x="37975" y="34132"/>
                </a:lnTo>
                <a:lnTo>
                  <a:pt x="45320" y="32280"/>
                </a:lnTo>
                <a:lnTo>
                  <a:pt x="53073" y="30092"/>
                </a:lnTo>
                <a:lnTo>
                  <a:pt x="62053" y="28634"/>
                </a:lnTo>
                <a:lnTo>
                  <a:pt x="71849" y="27662"/>
                </a:lnTo>
                <a:lnTo>
                  <a:pt x="82190" y="27014"/>
                </a:lnTo>
                <a:lnTo>
                  <a:pt x="91940" y="25629"/>
                </a:lnTo>
                <a:lnTo>
                  <a:pt x="101299" y="23754"/>
                </a:lnTo>
                <a:lnTo>
                  <a:pt x="125032" y="18177"/>
                </a:lnTo>
                <a:lnTo>
                  <a:pt x="143363" y="1402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32"/>
          <p:cNvSpPr/>
          <p:nvPr/>
        </p:nvSpPr>
        <p:spPr>
          <a:xfrm>
            <a:off x="2583179" y="3683901"/>
            <a:ext cx="317184" cy="225160"/>
          </a:xfrm>
          <a:custGeom>
            <a:avLst/>
            <a:gdLst/>
            <a:ahLst/>
            <a:cxnLst/>
            <a:rect l="0" t="0" r="0" b="0"/>
            <a:pathLst>
              <a:path w="317184" h="225160">
                <a:moveTo>
                  <a:pt x="0" y="36564"/>
                </a:moveTo>
                <a:lnTo>
                  <a:pt x="9102" y="27462"/>
                </a:lnTo>
                <a:lnTo>
                  <a:pt x="12736" y="24781"/>
                </a:lnTo>
                <a:lnTo>
                  <a:pt x="19313" y="21802"/>
                </a:lnTo>
                <a:lnTo>
                  <a:pt x="27951" y="17938"/>
                </a:lnTo>
                <a:lnTo>
                  <a:pt x="37188" y="13998"/>
                </a:lnTo>
                <a:lnTo>
                  <a:pt x="81227" y="2160"/>
                </a:lnTo>
                <a:lnTo>
                  <a:pt x="95109" y="293"/>
                </a:lnTo>
                <a:lnTo>
                  <a:pt x="108174" y="0"/>
                </a:lnTo>
                <a:lnTo>
                  <a:pt x="137144" y="1600"/>
                </a:lnTo>
                <a:lnTo>
                  <a:pt x="142865" y="1825"/>
                </a:lnTo>
                <a:lnTo>
                  <a:pt x="149536" y="3879"/>
                </a:lnTo>
                <a:lnTo>
                  <a:pt x="156841" y="7154"/>
                </a:lnTo>
                <a:lnTo>
                  <a:pt x="164568" y="11242"/>
                </a:lnTo>
                <a:lnTo>
                  <a:pt x="169720" y="14920"/>
                </a:lnTo>
                <a:lnTo>
                  <a:pt x="173154" y="18325"/>
                </a:lnTo>
                <a:lnTo>
                  <a:pt x="175444" y="21547"/>
                </a:lnTo>
                <a:lnTo>
                  <a:pt x="176970" y="25600"/>
                </a:lnTo>
                <a:lnTo>
                  <a:pt x="177988" y="30207"/>
                </a:lnTo>
                <a:lnTo>
                  <a:pt x="178666" y="35183"/>
                </a:lnTo>
                <a:lnTo>
                  <a:pt x="177213" y="42311"/>
                </a:lnTo>
                <a:lnTo>
                  <a:pt x="174340" y="50873"/>
                </a:lnTo>
                <a:lnTo>
                  <a:pt x="170519" y="60390"/>
                </a:lnTo>
                <a:lnTo>
                  <a:pt x="166067" y="68641"/>
                </a:lnTo>
                <a:lnTo>
                  <a:pt x="161194" y="76046"/>
                </a:lnTo>
                <a:lnTo>
                  <a:pt x="156041" y="82888"/>
                </a:lnTo>
                <a:lnTo>
                  <a:pt x="151652" y="88401"/>
                </a:lnTo>
                <a:lnTo>
                  <a:pt x="147774" y="93030"/>
                </a:lnTo>
                <a:lnTo>
                  <a:pt x="144236" y="97068"/>
                </a:lnTo>
                <a:lnTo>
                  <a:pt x="139972" y="102617"/>
                </a:lnTo>
                <a:lnTo>
                  <a:pt x="135225" y="109174"/>
                </a:lnTo>
                <a:lnTo>
                  <a:pt x="130155" y="116403"/>
                </a:lnTo>
                <a:lnTo>
                  <a:pt x="124871" y="122175"/>
                </a:lnTo>
                <a:lnTo>
                  <a:pt x="119442" y="126975"/>
                </a:lnTo>
                <a:lnTo>
                  <a:pt x="113918" y="131128"/>
                </a:lnTo>
                <a:lnTo>
                  <a:pt x="108331" y="137707"/>
                </a:lnTo>
                <a:lnTo>
                  <a:pt x="102701" y="145902"/>
                </a:lnTo>
                <a:lnTo>
                  <a:pt x="97042" y="155176"/>
                </a:lnTo>
                <a:lnTo>
                  <a:pt x="92317" y="163264"/>
                </a:lnTo>
                <a:lnTo>
                  <a:pt x="84528" y="177329"/>
                </a:lnTo>
                <a:lnTo>
                  <a:pt x="82069" y="182795"/>
                </a:lnTo>
                <a:lnTo>
                  <a:pt x="80431" y="187392"/>
                </a:lnTo>
                <a:lnTo>
                  <a:pt x="79338" y="191408"/>
                </a:lnTo>
                <a:lnTo>
                  <a:pt x="80515" y="195038"/>
                </a:lnTo>
                <a:lnTo>
                  <a:pt x="83204" y="198411"/>
                </a:lnTo>
                <a:lnTo>
                  <a:pt x="91272" y="204698"/>
                </a:lnTo>
                <a:lnTo>
                  <a:pt x="96091" y="207708"/>
                </a:lnTo>
                <a:lnTo>
                  <a:pt x="101208" y="210668"/>
                </a:lnTo>
                <a:lnTo>
                  <a:pt x="107477" y="212641"/>
                </a:lnTo>
                <a:lnTo>
                  <a:pt x="114514" y="213956"/>
                </a:lnTo>
                <a:lnTo>
                  <a:pt x="122063" y="214833"/>
                </a:lnTo>
                <a:lnTo>
                  <a:pt x="129953" y="216369"/>
                </a:lnTo>
                <a:lnTo>
                  <a:pt x="138071" y="218347"/>
                </a:lnTo>
                <a:lnTo>
                  <a:pt x="146340" y="220618"/>
                </a:lnTo>
                <a:lnTo>
                  <a:pt x="162330" y="222131"/>
                </a:lnTo>
                <a:lnTo>
                  <a:pt x="183468" y="223140"/>
                </a:lnTo>
                <a:lnTo>
                  <a:pt x="242956" y="224561"/>
                </a:lnTo>
                <a:lnTo>
                  <a:pt x="317183" y="2251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33"/>
          <p:cNvSpPr/>
          <p:nvPr/>
        </p:nvSpPr>
        <p:spPr>
          <a:xfrm>
            <a:off x="2910863" y="3694747"/>
            <a:ext cx="238102" cy="325756"/>
          </a:xfrm>
          <a:custGeom>
            <a:avLst/>
            <a:gdLst/>
            <a:ahLst/>
            <a:cxnLst/>
            <a:rect l="0" t="0" r="0" b="0"/>
            <a:pathLst>
              <a:path w="238102" h="325756">
                <a:moveTo>
                  <a:pt x="238101" y="0"/>
                </a:moveTo>
                <a:lnTo>
                  <a:pt x="224449" y="0"/>
                </a:lnTo>
                <a:lnTo>
                  <a:pt x="213760" y="953"/>
                </a:lnTo>
                <a:lnTo>
                  <a:pt x="184103" y="4551"/>
                </a:lnTo>
                <a:lnTo>
                  <a:pt x="169717" y="5892"/>
                </a:lnTo>
                <a:lnTo>
                  <a:pt x="156317" y="6785"/>
                </a:lnTo>
                <a:lnTo>
                  <a:pt x="143574" y="7381"/>
                </a:lnTo>
                <a:lnTo>
                  <a:pt x="132220" y="8731"/>
                </a:lnTo>
                <a:lnTo>
                  <a:pt x="121794" y="10583"/>
                </a:lnTo>
                <a:lnTo>
                  <a:pt x="111986" y="12770"/>
                </a:lnTo>
                <a:lnTo>
                  <a:pt x="103542" y="15181"/>
                </a:lnTo>
                <a:lnTo>
                  <a:pt x="96008" y="17741"/>
                </a:lnTo>
                <a:lnTo>
                  <a:pt x="89079" y="20400"/>
                </a:lnTo>
                <a:lnTo>
                  <a:pt x="80651" y="22173"/>
                </a:lnTo>
                <a:lnTo>
                  <a:pt x="71222" y="23354"/>
                </a:lnTo>
                <a:lnTo>
                  <a:pt x="53443" y="24667"/>
                </a:lnTo>
                <a:lnTo>
                  <a:pt x="42366" y="25251"/>
                </a:lnTo>
                <a:lnTo>
                  <a:pt x="39031" y="26359"/>
                </a:lnTo>
                <a:lnTo>
                  <a:pt x="36808" y="28050"/>
                </a:lnTo>
                <a:lnTo>
                  <a:pt x="33240" y="33058"/>
                </a:lnTo>
                <a:lnTo>
                  <a:pt x="32752" y="36282"/>
                </a:lnTo>
                <a:lnTo>
                  <a:pt x="32439" y="46114"/>
                </a:lnTo>
                <a:lnTo>
                  <a:pt x="32368" y="62899"/>
                </a:lnTo>
                <a:lnTo>
                  <a:pt x="31414" y="65746"/>
                </a:lnTo>
                <a:lnTo>
                  <a:pt x="26472" y="74302"/>
                </a:lnTo>
                <a:lnTo>
                  <a:pt x="24981" y="80013"/>
                </a:lnTo>
                <a:lnTo>
                  <a:pt x="22679" y="86680"/>
                </a:lnTo>
                <a:lnTo>
                  <a:pt x="15041" y="106787"/>
                </a:lnTo>
                <a:lnTo>
                  <a:pt x="11289" y="115006"/>
                </a:lnTo>
                <a:lnTo>
                  <a:pt x="7836" y="121439"/>
                </a:lnTo>
                <a:lnTo>
                  <a:pt x="0" y="134054"/>
                </a:lnTo>
                <a:lnTo>
                  <a:pt x="310" y="136042"/>
                </a:lnTo>
                <a:lnTo>
                  <a:pt x="4344" y="143391"/>
                </a:lnTo>
                <a:lnTo>
                  <a:pt x="5622" y="148819"/>
                </a:lnTo>
                <a:lnTo>
                  <a:pt x="6915" y="150648"/>
                </a:lnTo>
                <a:lnTo>
                  <a:pt x="8730" y="151867"/>
                </a:lnTo>
                <a:lnTo>
                  <a:pt x="13286" y="153222"/>
                </a:lnTo>
                <a:lnTo>
                  <a:pt x="18486" y="153823"/>
                </a:lnTo>
                <a:lnTo>
                  <a:pt x="23972" y="154091"/>
                </a:lnTo>
                <a:lnTo>
                  <a:pt x="29586" y="154210"/>
                </a:lnTo>
                <a:lnTo>
                  <a:pt x="125067" y="154301"/>
                </a:lnTo>
                <a:lnTo>
                  <a:pt x="136075" y="155255"/>
                </a:lnTo>
                <a:lnTo>
                  <a:pt x="145319" y="156843"/>
                </a:lnTo>
                <a:lnTo>
                  <a:pt x="153386" y="158855"/>
                </a:lnTo>
                <a:lnTo>
                  <a:pt x="160670" y="160196"/>
                </a:lnTo>
                <a:lnTo>
                  <a:pt x="167430" y="161090"/>
                </a:lnTo>
                <a:lnTo>
                  <a:pt x="173842" y="161686"/>
                </a:lnTo>
                <a:lnTo>
                  <a:pt x="179069" y="163036"/>
                </a:lnTo>
                <a:lnTo>
                  <a:pt x="183507" y="164888"/>
                </a:lnTo>
                <a:lnTo>
                  <a:pt x="187418" y="167075"/>
                </a:lnTo>
                <a:lnTo>
                  <a:pt x="194303" y="172046"/>
                </a:lnTo>
                <a:lnTo>
                  <a:pt x="200538" y="177430"/>
                </a:lnTo>
                <a:lnTo>
                  <a:pt x="206484" y="182998"/>
                </a:lnTo>
                <a:lnTo>
                  <a:pt x="212302" y="191187"/>
                </a:lnTo>
                <a:lnTo>
                  <a:pt x="217110" y="200225"/>
                </a:lnTo>
                <a:lnTo>
                  <a:pt x="219247" y="207417"/>
                </a:lnTo>
                <a:lnTo>
                  <a:pt x="218864" y="210668"/>
                </a:lnTo>
                <a:lnTo>
                  <a:pt x="217657" y="213788"/>
                </a:lnTo>
                <a:lnTo>
                  <a:pt x="215899" y="216820"/>
                </a:lnTo>
                <a:lnTo>
                  <a:pt x="213946" y="222730"/>
                </a:lnTo>
                <a:lnTo>
                  <a:pt x="213425" y="225639"/>
                </a:lnTo>
                <a:lnTo>
                  <a:pt x="210307" y="231412"/>
                </a:lnTo>
                <a:lnTo>
                  <a:pt x="204793" y="238105"/>
                </a:lnTo>
                <a:lnTo>
                  <a:pt x="200656" y="242556"/>
                </a:lnTo>
                <a:lnTo>
                  <a:pt x="184879" y="258838"/>
                </a:lnTo>
                <a:lnTo>
                  <a:pt x="180712" y="262094"/>
                </a:lnTo>
                <a:lnTo>
                  <a:pt x="176029" y="265217"/>
                </a:lnTo>
                <a:lnTo>
                  <a:pt x="171003" y="268251"/>
                </a:lnTo>
                <a:lnTo>
                  <a:pt x="163841" y="272179"/>
                </a:lnTo>
                <a:lnTo>
                  <a:pt x="130053" y="289631"/>
                </a:lnTo>
                <a:lnTo>
                  <a:pt x="104469" y="302533"/>
                </a:lnTo>
                <a:lnTo>
                  <a:pt x="98531" y="304559"/>
                </a:lnTo>
                <a:lnTo>
                  <a:pt x="92667" y="305909"/>
                </a:lnTo>
                <a:lnTo>
                  <a:pt x="86853" y="306810"/>
                </a:lnTo>
                <a:lnTo>
                  <a:pt x="81072" y="308362"/>
                </a:lnTo>
                <a:lnTo>
                  <a:pt x="32362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34"/>
          <p:cNvSpPr/>
          <p:nvPr/>
        </p:nvSpPr>
        <p:spPr>
          <a:xfrm>
            <a:off x="3611879" y="3703320"/>
            <a:ext cx="17085" cy="248603"/>
          </a:xfrm>
          <a:custGeom>
            <a:avLst/>
            <a:gdLst/>
            <a:ahLst/>
            <a:cxnLst/>
            <a:rect l="0" t="0" r="0" b="0"/>
            <a:pathLst>
              <a:path w="17085" h="248603">
                <a:moveTo>
                  <a:pt x="0" y="0"/>
                </a:moveTo>
                <a:lnTo>
                  <a:pt x="9103" y="13652"/>
                </a:lnTo>
                <a:lnTo>
                  <a:pt x="11783" y="19579"/>
                </a:lnTo>
                <a:lnTo>
                  <a:pt x="13571" y="25435"/>
                </a:lnTo>
                <a:lnTo>
                  <a:pt x="14762" y="31244"/>
                </a:lnTo>
                <a:lnTo>
                  <a:pt x="15557" y="37974"/>
                </a:lnTo>
                <a:lnTo>
                  <a:pt x="16086" y="45319"/>
                </a:lnTo>
                <a:lnTo>
                  <a:pt x="16675" y="60146"/>
                </a:lnTo>
                <a:lnTo>
                  <a:pt x="16936" y="73086"/>
                </a:lnTo>
                <a:lnTo>
                  <a:pt x="17084" y="100183"/>
                </a:lnTo>
                <a:lnTo>
                  <a:pt x="15199" y="119176"/>
                </a:lnTo>
                <a:lnTo>
                  <a:pt x="3567" y="208149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35"/>
          <p:cNvSpPr/>
          <p:nvPr/>
        </p:nvSpPr>
        <p:spPr>
          <a:xfrm>
            <a:off x="3474720" y="3823335"/>
            <a:ext cx="231458" cy="8220"/>
          </a:xfrm>
          <a:custGeom>
            <a:avLst/>
            <a:gdLst/>
            <a:ahLst/>
            <a:cxnLst/>
            <a:rect l="0" t="0" r="0" b="0"/>
            <a:pathLst>
              <a:path w="231458" h="8220">
                <a:moveTo>
                  <a:pt x="0" y="0"/>
                </a:moveTo>
                <a:lnTo>
                  <a:pt x="18203" y="4551"/>
                </a:lnTo>
                <a:lnTo>
                  <a:pt x="26422" y="5891"/>
                </a:lnTo>
                <a:lnTo>
                  <a:pt x="34760" y="6785"/>
                </a:lnTo>
                <a:lnTo>
                  <a:pt x="43175" y="7380"/>
                </a:lnTo>
                <a:lnTo>
                  <a:pt x="51643" y="7778"/>
                </a:lnTo>
                <a:lnTo>
                  <a:pt x="68673" y="8219"/>
                </a:lnTo>
                <a:lnTo>
                  <a:pt x="77214" y="7384"/>
                </a:lnTo>
                <a:lnTo>
                  <a:pt x="85766" y="5875"/>
                </a:lnTo>
                <a:lnTo>
                  <a:pt x="94325" y="3917"/>
                </a:lnTo>
                <a:lnTo>
                  <a:pt x="103841" y="2611"/>
                </a:lnTo>
                <a:lnTo>
                  <a:pt x="113994" y="1741"/>
                </a:lnTo>
                <a:lnTo>
                  <a:pt x="124574" y="1161"/>
                </a:lnTo>
                <a:lnTo>
                  <a:pt x="159188" y="516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36"/>
          <p:cNvSpPr/>
          <p:nvPr/>
        </p:nvSpPr>
        <p:spPr>
          <a:xfrm>
            <a:off x="3911917" y="3694747"/>
            <a:ext cx="42863" cy="214314"/>
          </a:xfrm>
          <a:custGeom>
            <a:avLst/>
            <a:gdLst/>
            <a:ahLst/>
            <a:cxnLst/>
            <a:rect l="0" t="0" r="0" b="0"/>
            <a:pathLst>
              <a:path w="42863" h="214314">
                <a:moveTo>
                  <a:pt x="0" y="0"/>
                </a:moveTo>
                <a:lnTo>
                  <a:pt x="19313" y="19313"/>
                </a:lnTo>
                <a:lnTo>
                  <a:pt x="22400" y="23353"/>
                </a:lnTo>
                <a:lnTo>
                  <a:pt x="25411" y="27951"/>
                </a:lnTo>
                <a:lnTo>
                  <a:pt x="28371" y="32921"/>
                </a:lnTo>
                <a:lnTo>
                  <a:pt x="30344" y="39093"/>
                </a:lnTo>
                <a:lnTo>
                  <a:pt x="31659" y="46064"/>
                </a:lnTo>
                <a:lnTo>
                  <a:pt x="32536" y="53569"/>
                </a:lnTo>
                <a:lnTo>
                  <a:pt x="34073" y="61431"/>
                </a:lnTo>
                <a:lnTo>
                  <a:pt x="36050" y="69529"/>
                </a:lnTo>
                <a:lnTo>
                  <a:pt x="38321" y="77785"/>
                </a:lnTo>
                <a:lnTo>
                  <a:pt x="39835" y="87099"/>
                </a:lnTo>
                <a:lnTo>
                  <a:pt x="40844" y="97119"/>
                </a:lnTo>
                <a:lnTo>
                  <a:pt x="41517" y="107608"/>
                </a:lnTo>
                <a:lnTo>
                  <a:pt x="42264" y="126884"/>
                </a:lnTo>
                <a:lnTo>
                  <a:pt x="42685" y="153800"/>
                </a:lnTo>
                <a:lnTo>
                  <a:pt x="42862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37"/>
          <p:cNvSpPr/>
          <p:nvPr/>
        </p:nvSpPr>
        <p:spPr>
          <a:xfrm>
            <a:off x="3749039" y="4389120"/>
            <a:ext cx="402909" cy="34291"/>
          </a:xfrm>
          <a:custGeom>
            <a:avLst/>
            <a:gdLst/>
            <a:ahLst/>
            <a:cxnLst/>
            <a:rect l="0" t="0" r="0" b="0"/>
            <a:pathLst>
              <a:path w="402909" h="34291">
                <a:moveTo>
                  <a:pt x="0" y="34290"/>
                </a:moveTo>
                <a:lnTo>
                  <a:pt x="73224" y="34290"/>
                </a:lnTo>
                <a:lnTo>
                  <a:pt x="84059" y="33337"/>
                </a:lnTo>
                <a:lnTo>
                  <a:pt x="95092" y="31750"/>
                </a:lnTo>
                <a:lnTo>
                  <a:pt x="106257" y="29739"/>
                </a:lnTo>
                <a:lnTo>
                  <a:pt x="117511" y="27446"/>
                </a:lnTo>
                <a:lnTo>
                  <a:pt x="140175" y="22358"/>
                </a:lnTo>
                <a:lnTo>
                  <a:pt x="152505" y="20620"/>
                </a:lnTo>
                <a:lnTo>
                  <a:pt x="165488" y="19462"/>
                </a:lnTo>
                <a:lnTo>
                  <a:pt x="178905" y="18689"/>
                </a:lnTo>
                <a:lnTo>
                  <a:pt x="196423" y="16269"/>
                </a:lnTo>
                <a:lnTo>
                  <a:pt x="216674" y="12751"/>
                </a:lnTo>
                <a:lnTo>
                  <a:pt x="238747" y="8501"/>
                </a:lnTo>
                <a:lnTo>
                  <a:pt x="261082" y="5667"/>
                </a:lnTo>
                <a:lnTo>
                  <a:pt x="283593" y="3778"/>
                </a:lnTo>
                <a:lnTo>
                  <a:pt x="324161" y="1679"/>
                </a:lnTo>
                <a:lnTo>
                  <a:pt x="351717" y="746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38"/>
          <p:cNvSpPr/>
          <p:nvPr/>
        </p:nvSpPr>
        <p:spPr>
          <a:xfrm>
            <a:off x="3834764" y="4543425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0"/>
                </a:moveTo>
                <a:lnTo>
                  <a:pt x="13653" y="4551"/>
                </a:lnTo>
                <a:lnTo>
                  <a:pt x="19579" y="5891"/>
                </a:lnTo>
                <a:lnTo>
                  <a:pt x="25436" y="6785"/>
                </a:lnTo>
                <a:lnTo>
                  <a:pt x="31245" y="7381"/>
                </a:lnTo>
                <a:lnTo>
                  <a:pt x="37023" y="7778"/>
                </a:lnTo>
                <a:lnTo>
                  <a:pt x="42779" y="8042"/>
                </a:lnTo>
                <a:lnTo>
                  <a:pt x="48522" y="8219"/>
                </a:lnTo>
                <a:lnTo>
                  <a:pt x="74808" y="8468"/>
                </a:lnTo>
                <a:lnTo>
                  <a:pt x="85115" y="9455"/>
                </a:lnTo>
                <a:lnTo>
                  <a:pt x="95796" y="11066"/>
                </a:lnTo>
                <a:lnTo>
                  <a:pt x="106727" y="13092"/>
                </a:lnTo>
                <a:lnTo>
                  <a:pt x="115919" y="14443"/>
                </a:lnTo>
                <a:lnTo>
                  <a:pt x="123952" y="15344"/>
                </a:lnTo>
                <a:lnTo>
                  <a:pt x="131212" y="15944"/>
                </a:lnTo>
                <a:lnTo>
                  <a:pt x="137957" y="16344"/>
                </a:lnTo>
                <a:lnTo>
                  <a:pt x="16287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39"/>
          <p:cNvSpPr/>
          <p:nvPr/>
        </p:nvSpPr>
        <p:spPr>
          <a:xfrm>
            <a:off x="4306252" y="4329112"/>
            <a:ext cx="505778" cy="385764"/>
          </a:xfrm>
          <a:custGeom>
            <a:avLst/>
            <a:gdLst/>
            <a:ahLst/>
            <a:cxnLst/>
            <a:rect l="0" t="0" r="0" b="0"/>
            <a:pathLst>
              <a:path w="505778" h="385764">
                <a:moveTo>
                  <a:pt x="0" y="0"/>
                </a:moveTo>
                <a:lnTo>
                  <a:pt x="145335" y="0"/>
                </a:lnTo>
                <a:lnTo>
                  <a:pt x="161660" y="953"/>
                </a:lnTo>
                <a:lnTo>
                  <a:pt x="180164" y="2540"/>
                </a:lnTo>
                <a:lnTo>
                  <a:pt x="200119" y="4551"/>
                </a:lnTo>
                <a:lnTo>
                  <a:pt x="217233" y="6844"/>
                </a:lnTo>
                <a:lnTo>
                  <a:pt x="232451" y="9325"/>
                </a:lnTo>
                <a:lnTo>
                  <a:pt x="246408" y="11932"/>
                </a:lnTo>
                <a:lnTo>
                  <a:pt x="272075" y="17368"/>
                </a:lnTo>
                <a:lnTo>
                  <a:pt x="284253" y="20151"/>
                </a:lnTo>
                <a:lnTo>
                  <a:pt x="294277" y="23912"/>
                </a:lnTo>
                <a:lnTo>
                  <a:pt x="302865" y="28324"/>
                </a:lnTo>
                <a:lnTo>
                  <a:pt x="326593" y="43635"/>
                </a:lnTo>
                <a:lnTo>
                  <a:pt x="341367" y="54636"/>
                </a:lnTo>
                <a:lnTo>
                  <a:pt x="351109" y="65875"/>
                </a:lnTo>
                <a:lnTo>
                  <a:pt x="356073" y="74680"/>
                </a:lnTo>
                <a:lnTo>
                  <a:pt x="357397" y="78362"/>
                </a:lnTo>
                <a:lnTo>
                  <a:pt x="358868" y="90072"/>
                </a:lnTo>
                <a:lnTo>
                  <a:pt x="359261" y="97196"/>
                </a:lnTo>
                <a:lnTo>
                  <a:pt x="358569" y="103850"/>
                </a:lnTo>
                <a:lnTo>
                  <a:pt x="357156" y="110191"/>
                </a:lnTo>
                <a:lnTo>
                  <a:pt x="355262" y="116323"/>
                </a:lnTo>
                <a:lnTo>
                  <a:pt x="348077" y="128217"/>
                </a:lnTo>
                <a:lnTo>
                  <a:pt x="343493" y="134055"/>
                </a:lnTo>
                <a:lnTo>
                  <a:pt x="338533" y="140805"/>
                </a:lnTo>
                <a:lnTo>
                  <a:pt x="327942" y="155925"/>
                </a:lnTo>
                <a:lnTo>
                  <a:pt x="321498" y="163005"/>
                </a:lnTo>
                <a:lnTo>
                  <a:pt x="314345" y="169630"/>
                </a:lnTo>
                <a:lnTo>
                  <a:pt x="306718" y="175952"/>
                </a:lnTo>
                <a:lnTo>
                  <a:pt x="298776" y="183024"/>
                </a:lnTo>
                <a:lnTo>
                  <a:pt x="282332" y="198501"/>
                </a:lnTo>
                <a:lnTo>
                  <a:pt x="249281" y="230880"/>
                </a:lnTo>
                <a:lnTo>
                  <a:pt x="243340" y="236787"/>
                </a:lnTo>
                <a:lnTo>
                  <a:pt x="237474" y="243584"/>
                </a:lnTo>
                <a:lnTo>
                  <a:pt x="231659" y="250972"/>
                </a:lnTo>
                <a:lnTo>
                  <a:pt x="225877" y="258755"/>
                </a:lnTo>
                <a:lnTo>
                  <a:pt x="221069" y="265848"/>
                </a:lnTo>
                <a:lnTo>
                  <a:pt x="216912" y="272482"/>
                </a:lnTo>
                <a:lnTo>
                  <a:pt x="213188" y="278810"/>
                </a:lnTo>
                <a:lnTo>
                  <a:pt x="209753" y="284933"/>
                </a:lnTo>
                <a:lnTo>
                  <a:pt x="203396" y="296817"/>
                </a:lnTo>
                <a:lnTo>
                  <a:pt x="199936" y="308449"/>
                </a:lnTo>
                <a:lnTo>
                  <a:pt x="199013" y="314218"/>
                </a:lnTo>
                <a:lnTo>
                  <a:pt x="199350" y="319016"/>
                </a:lnTo>
                <a:lnTo>
                  <a:pt x="200527" y="323167"/>
                </a:lnTo>
                <a:lnTo>
                  <a:pt x="204376" y="331272"/>
                </a:lnTo>
                <a:lnTo>
                  <a:pt x="209261" y="341225"/>
                </a:lnTo>
                <a:lnTo>
                  <a:pt x="212850" y="345593"/>
                </a:lnTo>
                <a:lnTo>
                  <a:pt x="221918" y="352987"/>
                </a:lnTo>
                <a:lnTo>
                  <a:pt x="234837" y="359448"/>
                </a:lnTo>
                <a:lnTo>
                  <a:pt x="242283" y="362505"/>
                </a:lnTo>
                <a:lnTo>
                  <a:pt x="251057" y="365495"/>
                </a:lnTo>
                <a:lnTo>
                  <a:pt x="260717" y="368441"/>
                </a:lnTo>
                <a:lnTo>
                  <a:pt x="281609" y="374254"/>
                </a:lnTo>
                <a:lnTo>
                  <a:pt x="303594" y="380012"/>
                </a:lnTo>
                <a:lnTo>
                  <a:pt x="314791" y="381929"/>
                </a:lnTo>
                <a:lnTo>
                  <a:pt x="326066" y="383207"/>
                </a:lnTo>
                <a:lnTo>
                  <a:pt x="337392" y="384059"/>
                </a:lnTo>
                <a:lnTo>
                  <a:pt x="349706" y="384627"/>
                </a:lnTo>
                <a:lnTo>
                  <a:pt x="376088" y="385257"/>
                </a:lnTo>
                <a:lnTo>
                  <a:pt x="505777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40"/>
          <p:cNvSpPr/>
          <p:nvPr/>
        </p:nvSpPr>
        <p:spPr>
          <a:xfrm>
            <a:off x="4924033" y="4346257"/>
            <a:ext cx="288625" cy="334144"/>
          </a:xfrm>
          <a:custGeom>
            <a:avLst/>
            <a:gdLst/>
            <a:ahLst/>
            <a:cxnLst/>
            <a:rect l="0" t="0" r="0" b="0"/>
            <a:pathLst>
              <a:path w="288625" h="334144">
                <a:moveTo>
                  <a:pt x="256614" y="0"/>
                </a:moveTo>
                <a:lnTo>
                  <a:pt x="238411" y="4551"/>
                </a:lnTo>
                <a:lnTo>
                  <a:pt x="231143" y="6844"/>
                </a:lnTo>
                <a:lnTo>
                  <a:pt x="224394" y="9325"/>
                </a:lnTo>
                <a:lnTo>
                  <a:pt x="217989" y="11932"/>
                </a:lnTo>
                <a:lnTo>
                  <a:pt x="208956" y="17480"/>
                </a:lnTo>
                <a:lnTo>
                  <a:pt x="198172" y="24988"/>
                </a:lnTo>
                <a:lnTo>
                  <a:pt x="186220" y="33804"/>
                </a:lnTo>
                <a:lnTo>
                  <a:pt x="171585" y="45396"/>
                </a:lnTo>
                <a:lnTo>
                  <a:pt x="85444" y="116927"/>
                </a:lnTo>
                <a:lnTo>
                  <a:pt x="72016" y="128434"/>
                </a:lnTo>
                <a:lnTo>
                  <a:pt x="52015" y="146299"/>
                </a:lnTo>
                <a:lnTo>
                  <a:pt x="44015" y="154683"/>
                </a:lnTo>
                <a:lnTo>
                  <a:pt x="36776" y="163129"/>
                </a:lnTo>
                <a:lnTo>
                  <a:pt x="30046" y="171618"/>
                </a:lnTo>
                <a:lnTo>
                  <a:pt x="24606" y="180134"/>
                </a:lnTo>
                <a:lnTo>
                  <a:pt x="20027" y="188670"/>
                </a:lnTo>
                <a:lnTo>
                  <a:pt x="16022" y="197217"/>
                </a:lnTo>
                <a:lnTo>
                  <a:pt x="12399" y="205773"/>
                </a:lnTo>
                <a:lnTo>
                  <a:pt x="9032" y="214335"/>
                </a:lnTo>
                <a:lnTo>
                  <a:pt x="5834" y="222900"/>
                </a:lnTo>
                <a:lnTo>
                  <a:pt x="3703" y="230515"/>
                </a:lnTo>
                <a:lnTo>
                  <a:pt x="2282" y="237497"/>
                </a:lnTo>
                <a:lnTo>
                  <a:pt x="1334" y="244056"/>
                </a:lnTo>
                <a:lnTo>
                  <a:pt x="703" y="251287"/>
                </a:lnTo>
                <a:lnTo>
                  <a:pt x="281" y="258965"/>
                </a:lnTo>
                <a:lnTo>
                  <a:pt x="0" y="266940"/>
                </a:lnTo>
                <a:lnTo>
                  <a:pt x="1718" y="274162"/>
                </a:lnTo>
                <a:lnTo>
                  <a:pt x="4768" y="280883"/>
                </a:lnTo>
                <a:lnTo>
                  <a:pt x="8707" y="287268"/>
                </a:lnTo>
                <a:lnTo>
                  <a:pt x="13238" y="292477"/>
                </a:lnTo>
                <a:lnTo>
                  <a:pt x="18163" y="296902"/>
                </a:lnTo>
                <a:lnTo>
                  <a:pt x="23352" y="300805"/>
                </a:lnTo>
                <a:lnTo>
                  <a:pt x="36737" y="310221"/>
                </a:lnTo>
                <a:lnTo>
                  <a:pt x="44307" y="315399"/>
                </a:lnTo>
                <a:lnTo>
                  <a:pt x="52211" y="319803"/>
                </a:lnTo>
                <a:lnTo>
                  <a:pt x="60337" y="323693"/>
                </a:lnTo>
                <a:lnTo>
                  <a:pt x="68613" y="327237"/>
                </a:lnTo>
                <a:lnTo>
                  <a:pt x="77940" y="329601"/>
                </a:lnTo>
                <a:lnTo>
                  <a:pt x="87968" y="331177"/>
                </a:lnTo>
                <a:lnTo>
                  <a:pt x="98463" y="332227"/>
                </a:lnTo>
                <a:lnTo>
                  <a:pt x="109271" y="332927"/>
                </a:lnTo>
                <a:lnTo>
                  <a:pt x="120285" y="333394"/>
                </a:lnTo>
                <a:lnTo>
                  <a:pt x="151450" y="334051"/>
                </a:lnTo>
                <a:lnTo>
                  <a:pt x="160787" y="334143"/>
                </a:lnTo>
                <a:lnTo>
                  <a:pt x="170822" y="333252"/>
                </a:lnTo>
                <a:lnTo>
                  <a:pt x="181322" y="331706"/>
                </a:lnTo>
                <a:lnTo>
                  <a:pt x="192132" y="329722"/>
                </a:lnTo>
                <a:lnTo>
                  <a:pt x="203149" y="328399"/>
                </a:lnTo>
                <a:lnTo>
                  <a:pt x="214303" y="327518"/>
                </a:lnTo>
                <a:lnTo>
                  <a:pt x="225549" y="326931"/>
                </a:lnTo>
                <a:lnTo>
                  <a:pt x="234952" y="325586"/>
                </a:lnTo>
                <a:lnTo>
                  <a:pt x="243125" y="323738"/>
                </a:lnTo>
                <a:lnTo>
                  <a:pt x="250479" y="321553"/>
                </a:lnTo>
                <a:lnTo>
                  <a:pt x="257286" y="319144"/>
                </a:lnTo>
                <a:lnTo>
                  <a:pt x="263730" y="316585"/>
                </a:lnTo>
                <a:lnTo>
                  <a:pt x="269930" y="313927"/>
                </a:lnTo>
                <a:lnTo>
                  <a:pt x="275017" y="310249"/>
                </a:lnTo>
                <a:lnTo>
                  <a:pt x="283208" y="301084"/>
                </a:lnTo>
                <a:lnTo>
                  <a:pt x="287484" y="293200"/>
                </a:lnTo>
                <a:lnTo>
                  <a:pt x="288624" y="289764"/>
                </a:lnTo>
                <a:lnTo>
                  <a:pt x="288431" y="285569"/>
                </a:lnTo>
                <a:lnTo>
                  <a:pt x="285678" y="275827"/>
                </a:lnTo>
                <a:lnTo>
                  <a:pt x="282658" y="271515"/>
                </a:lnTo>
                <a:lnTo>
                  <a:pt x="274222" y="264183"/>
                </a:lnTo>
                <a:lnTo>
                  <a:pt x="269305" y="259942"/>
                </a:lnTo>
                <a:lnTo>
                  <a:pt x="264122" y="255210"/>
                </a:lnTo>
                <a:lnTo>
                  <a:pt x="258762" y="250150"/>
                </a:lnTo>
                <a:lnTo>
                  <a:pt x="251379" y="245824"/>
                </a:lnTo>
                <a:lnTo>
                  <a:pt x="242646" y="241988"/>
                </a:lnTo>
                <a:lnTo>
                  <a:pt x="223736" y="235186"/>
                </a:lnTo>
                <a:lnTo>
                  <a:pt x="205806" y="228987"/>
                </a:lnTo>
                <a:lnTo>
                  <a:pt x="196072" y="226953"/>
                </a:lnTo>
                <a:lnTo>
                  <a:pt x="185773" y="225597"/>
                </a:lnTo>
                <a:lnTo>
                  <a:pt x="175097" y="224693"/>
                </a:lnTo>
                <a:lnTo>
                  <a:pt x="165121" y="224091"/>
                </a:lnTo>
                <a:lnTo>
                  <a:pt x="146418" y="223421"/>
                </a:lnTo>
                <a:lnTo>
                  <a:pt x="137430" y="224195"/>
                </a:lnTo>
                <a:lnTo>
                  <a:pt x="128581" y="225663"/>
                </a:lnTo>
                <a:lnTo>
                  <a:pt x="119823" y="227595"/>
                </a:lnTo>
                <a:lnTo>
                  <a:pt x="111128" y="229834"/>
                </a:lnTo>
                <a:lnTo>
                  <a:pt x="102473" y="232280"/>
                </a:lnTo>
                <a:lnTo>
                  <a:pt x="93846" y="234864"/>
                </a:lnTo>
                <a:lnTo>
                  <a:pt x="86189" y="237539"/>
                </a:lnTo>
                <a:lnTo>
                  <a:pt x="79180" y="240274"/>
                </a:lnTo>
                <a:lnTo>
                  <a:pt x="72603" y="243051"/>
                </a:lnTo>
                <a:lnTo>
                  <a:pt x="67265" y="244901"/>
                </a:lnTo>
                <a:lnTo>
                  <a:pt x="58794" y="246957"/>
                </a:lnTo>
                <a:lnTo>
                  <a:pt x="51854" y="250412"/>
                </a:lnTo>
                <a:lnTo>
                  <a:pt x="42301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41"/>
          <p:cNvSpPr/>
          <p:nvPr/>
        </p:nvSpPr>
        <p:spPr>
          <a:xfrm>
            <a:off x="5412104" y="4431982"/>
            <a:ext cx="471489" cy="257176"/>
          </a:xfrm>
          <a:custGeom>
            <a:avLst/>
            <a:gdLst/>
            <a:ahLst/>
            <a:cxnLst/>
            <a:rect l="0" t="0" r="0" b="0"/>
            <a:pathLst>
              <a:path w="471489" h="257176">
                <a:moveTo>
                  <a:pt x="0" y="0"/>
                </a:moveTo>
                <a:lnTo>
                  <a:pt x="9103" y="13653"/>
                </a:lnTo>
                <a:lnTo>
                  <a:pt x="12736" y="17674"/>
                </a:lnTo>
                <a:lnTo>
                  <a:pt x="16111" y="20355"/>
                </a:lnTo>
                <a:lnTo>
                  <a:pt x="22401" y="24287"/>
                </a:lnTo>
                <a:lnTo>
                  <a:pt x="28371" y="29209"/>
                </a:lnTo>
                <a:lnTo>
                  <a:pt x="36740" y="37112"/>
                </a:lnTo>
                <a:lnTo>
                  <a:pt x="41638" y="41886"/>
                </a:lnTo>
                <a:lnTo>
                  <a:pt x="45857" y="46974"/>
                </a:lnTo>
                <a:lnTo>
                  <a:pt x="49621" y="52271"/>
                </a:lnTo>
                <a:lnTo>
                  <a:pt x="53084" y="57707"/>
                </a:lnTo>
                <a:lnTo>
                  <a:pt x="56344" y="62284"/>
                </a:lnTo>
                <a:lnTo>
                  <a:pt x="62507" y="69910"/>
                </a:lnTo>
                <a:lnTo>
                  <a:pt x="65484" y="74229"/>
                </a:lnTo>
                <a:lnTo>
                  <a:pt x="68421" y="79013"/>
                </a:lnTo>
                <a:lnTo>
                  <a:pt x="71332" y="84109"/>
                </a:lnTo>
                <a:lnTo>
                  <a:pt x="75177" y="92267"/>
                </a:lnTo>
                <a:lnTo>
                  <a:pt x="84530" y="114033"/>
                </a:lnTo>
                <a:lnTo>
                  <a:pt x="87786" y="123647"/>
                </a:lnTo>
                <a:lnTo>
                  <a:pt x="89957" y="131961"/>
                </a:lnTo>
                <a:lnTo>
                  <a:pt x="91404" y="139409"/>
                </a:lnTo>
                <a:lnTo>
                  <a:pt x="91416" y="149137"/>
                </a:lnTo>
                <a:lnTo>
                  <a:pt x="90472" y="160385"/>
                </a:lnTo>
                <a:lnTo>
                  <a:pt x="88890" y="172646"/>
                </a:lnTo>
                <a:lnTo>
                  <a:pt x="86882" y="184630"/>
                </a:lnTo>
                <a:lnTo>
                  <a:pt x="84592" y="196429"/>
                </a:lnTo>
                <a:lnTo>
                  <a:pt x="82112" y="208105"/>
                </a:lnTo>
                <a:lnTo>
                  <a:pt x="79506" y="216842"/>
                </a:lnTo>
                <a:lnTo>
                  <a:pt x="76817" y="223619"/>
                </a:lnTo>
                <a:lnTo>
                  <a:pt x="74072" y="229090"/>
                </a:lnTo>
                <a:lnTo>
                  <a:pt x="72241" y="230831"/>
                </a:lnTo>
                <a:lnTo>
                  <a:pt x="71021" y="230088"/>
                </a:lnTo>
                <a:lnTo>
                  <a:pt x="70208" y="227687"/>
                </a:lnTo>
                <a:lnTo>
                  <a:pt x="70618" y="224181"/>
                </a:lnTo>
                <a:lnTo>
                  <a:pt x="71844" y="219939"/>
                </a:lnTo>
                <a:lnTo>
                  <a:pt x="73613" y="215206"/>
                </a:lnTo>
                <a:lnTo>
                  <a:pt x="80660" y="192167"/>
                </a:lnTo>
                <a:lnTo>
                  <a:pt x="89189" y="162561"/>
                </a:lnTo>
                <a:lnTo>
                  <a:pt x="96155" y="136702"/>
                </a:lnTo>
                <a:lnTo>
                  <a:pt x="101251" y="124472"/>
                </a:lnTo>
                <a:lnTo>
                  <a:pt x="107506" y="112509"/>
                </a:lnTo>
                <a:lnTo>
                  <a:pt x="114533" y="100724"/>
                </a:lnTo>
                <a:lnTo>
                  <a:pt x="120171" y="91914"/>
                </a:lnTo>
                <a:lnTo>
                  <a:pt x="124882" y="85089"/>
                </a:lnTo>
                <a:lnTo>
                  <a:pt x="128975" y="79586"/>
                </a:lnTo>
                <a:lnTo>
                  <a:pt x="132656" y="74964"/>
                </a:lnTo>
                <a:lnTo>
                  <a:pt x="139286" y="67290"/>
                </a:lnTo>
                <a:lnTo>
                  <a:pt x="150487" y="60705"/>
                </a:lnTo>
                <a:lnTo>
                  <a:pt x="163086" y="55555"/>
                </a:lnTo>
                <a:lnTo>
                  <a:pt x="171860" y="53266"/>
                </a:lnTo>
                <a:lnTo>
                  <a:pt x="175534" y="53608"/>
                </a:lnTo>
                <a:lnTo>
                  <a:pt x="178935" y="54789"/>
                </a:lnTo>
                <a:lnTo>
                  <a:pt x="186687" y="58977"/>
                </a:lnTo>
                <a:lnTo>
                  <a:pt x="192581" y="64253"/>
                </a:lnTo>
                <a:lnTo>
                  <a:pt x="196015" y="69505"/>
                </a:lnTo>
                <a:lnTo>
                  <a:pt x="200210" y="76817"/>
                </a:lnTo>
                <a:lnTo>
                  <a:pt x="204911" y="85501"/>
                </a:lnTo>
                <a:lnTo>
                  <a:pt x="208997" y="92243"/>
                </a:lnTo>
                <a:lnTo>
                  <a:pt x="212674" y="97691"/>
                </a:lnTo>
                <a:lnTo>
                  <a:pt x="216078" y="102275"/>
                </a:lnTo>
                <a:lnTo>
                  <a:pt x="219300" y="107235"/>
                </a:lnTo>
                <a:lnTo>
                  <a:pt x="222400" y="112448"/>
                </a:lnTo>
                <a:lnTo>
                  <a:pt x="225420" y="117828"/>
                </a:lnTo>
                <a:lnTo>
                  <a:pt x="227432" y="123320"/>
                </a:lnTo>
                <a:lnTo>
                  <a:pt x="228774" y="128886"/>
                </a:lnTo>
                <a:lnTo>
                  <a:pt x="229669" y="134502"/>
                </a:lnTo>
                <a:lnTo>
                  <a:pt x="231218" y="139197"/>
                </a:lnTo>
                <a:lnTo>
                  <a:pt x="235479" y="146956"/>
                </a:lnTo>
                <a:lnTo>
                  <a:pt x="236996" y="151311"/>
                </a:lnTo>
                <a:lnTo>
                  <a:pt x="238008" y="156118"/>
                </a:lnTo>
                <a:lnTo>
                  <a:pt x="238682" y="161229"/>
                </a:lnTo>
                <a:lnTo>
                  <a:pt x="240084" y="165589"/>
                </a:lnTo>
                <a:lnTo>
                  <a:pt x="244182" y="172973"/>
                </a:lnTo>
                <a:lnTo>
                  <a:pt x="247293" y="177934"/>
                </a:lnTo>
                <a:lnTo>
                  <a:pt x="247730" y="177678"/>
                </a:lnTo>
                <a:lnTo>
                  <a:pt x="248215" y="174853"/>
                </a:lnTo>
                <a:lnTo>
                  <a:pt x="248488" y="167908"/>
                </a:lnTo>
                <a:lnTo>
                  <a:pt x="249479" y="165279"/>
                </a:lnTo>
                <a:lnTo>
                  <a:pt x="253120" y="159817"/>
                </a:lnTo>
                <a:lnTo>
                  <a:pt x="255424" y="156075"/>
                </a:lnTo>
                <a:lnTo>
                  <a:pt x="257913" y="151675"/>
                </a:lnTo>
                <a:lnTo>
                  <a:pt x="260525" y="146836"/>
                </a:lnTo>
                <a:lnTo>
                  <a:pt x="265967" y="138921"/>
                </a:lnTo>
                <a:lnTo>
                  <a:pt x="272513" y="131275"/>
                </a:lnTo>
                <a:lnTo>
                  <a:pt x="281772" y="121527"/>
                </a:lnTo>
                <a:lnTo>
                  <a:pt x="287861" y="117213"/>
                </a:lnTo>
                <a:lnTo>
                  <a:pt x="302246" y="109880"/>
                </a:lnTo>
                <a:lnTo>
                  <a:pt x="313084" y="105985"/>
                </a:lnTo>
                <a:lnTo>
                  <a:pt x="322981" y="103302"/>
                </a:lnTo>
                <a:lnTo>
                  <a:pt x="336905" y="98935"/>
                </a:lnTo>
                <a:lnTo>
                  <a:pt x="350079" y="96359"/>
                </a:lnTo>
                <a:lnTo>
                  <a:pt x="356259" y="95672"/>
                </a:lnTo>
                <a:lnTo>
                  <a:pt x="370745" y="97448"/>
                </a:lnTo>
                <a:lnTo>
                  <a:pt x="378608" y="99256"/>
                </a:lnTo>
                <a:lnTo>
                  <a:pt x="392426" y="101264"/>
                </a:lnTo>
                <a:lnTo>
                  <a:pt x="404917" y="103109"/>
                </a:lnTo>
                <a:lnTo>
                  <a:pt x="416818" y="107104"/>
                </a:lnTo>
                <a:lnTo>
                  <a:pt x="421707" y="110455"/>
                </a:lnTo>
                <a:lnTo>
                  <a:pt x="425918" y="114595"/>
                </a:lnTo>
                <a:lnTo>
                  <a:pt x="429678" y="119259"/>
                </a:lnTo>
                <a:lnTo>
                  <a:pt x="433137" y="124273"/>
                </a:lnTo>
                <a:lnTo>
                  <a:pt x="436396" y="129522"/>
                </a:lnTo>
                <a:lnTo>
                  <a:pt x="439520" y="134926"/>
                </a:lnTo>
                <a:lnTo>
                  <a:pt x="448073" y="148550"/>
                </a:lnTo>
                <a:lnTo>
                  <a:pt x="453020" y="156183"/>
                </a:lnTo>
                <a:lnTo>
                  <a:pt x="456319" y="164130"/>
                </a:lnTo>
                <a:lnTo>
                  <a:pt x="458518" y="172285"/>
                </a:lnTo>
                <a:lnTo>
                  <a:pt x="459984" y="180579"/>
                </a:lnTo>
                <a:lnTo>
                  <a:pt x="461914" y="188966"/>
                </a:lnTo>
                <a:lnTo>
                  <a:pt x="464152" y="197415"/>
                </a:lnTo>
                <a:lnTo>
                  <a:pt x="471488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42"/>
          <p:cNvSpPr/>
          <p:nvPr/>
        </p:nvSpPr>
        <p:spPr>
          <a:xfrm>
            <a:off x="6012179" y="4629150"/>
            <a:ext cx="25719" cy="77153"/>
          </a:xfrm>
          <a:custGeom>
            <a:avLst/>
            <a:gdLst/>
            <a:ahLst/>
            <a:cxnLst/>
            <a:rect l="0" t="0" r="0" b="0"/>
            <a:pathLst>
              <a:path w="25719" h="77153">
                <a:moveTo>
                  <a:pt x="25718" y="0"/>
                </a:moveTo>
                <a:lnTo>
                  <a:pt x="21167" y="18203"/>
                </a:lnTo>
                <a:lnTo>
                  <a:pt x="19826" y="24518"/>
                </a:lnTo>
                <a:lnTo>
                  <a:pt x="18933" y="29680"/>
                </a:lnTo>
                <a:lnTo>
                  <a:pt x="18337" y="34074"/>
                </a:lnTo>
                <a:lnTo>
                  <a:pt x="16035" y="40814"/>
                </a:lnTo>
                <a:lnTo>
                  <a:pt x="12595" y="49116"/>
                </a:lnTo>
                <a:lnTo>
                  <a:pt x="0" y="77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43"/>
          <p:cNvSpPr/>
          <p:nvPr/>
        </p:nvSpPr>
        <p:spPr>
          <a:xfrm>
            <a:off x="6046470" y="4414837"/>
            <a:ext cx="25718" cy="34291"/>
          </a:xfrm>
          <a:custGeom>
            <a:avLst/>
            <a:gdLst/>
            <a:ahLst/>
            <a:cxnLst/>
            <a:rect l="0" t="0" r="0" b="0"/>
            <a:pathLst>
              <a:path w="25718" h="3429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7796" y="15574"/>
                </a:lnTo>
                <a:lnTo>
                  <a:pt x="25717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44"/>
          <p:cNvSpPr/>
          <p:nvPr/>
        </p:nvSpPr>
        <p:spPr>
          <a:xfrm>
            <a:off x="6252209" y="4612004"/>
            <a:ext cx="308611" cy="197169"/>
          </a:xfrm>
          <a:custGeom>
            <a:avLst/>
            <a:gdLst/>
            <a:ahLst/>
            <a:cxnLst/>
            <a:rect l="0" t="0" r="0" b="0"/>
            <a:pathLst>
              <a:path w="308611" h="197169">
                <a:moveTo>
                  <a:pt x="0" y="0"/>
                </a:moveTo>
                <a:lnTo>
                  <a:pt x="0" y="4552"/>
                </a:lnTo>
                <a:lnTo>
                  <a:pt x="953" y="9702"/>
                </a:lnTo>
                <a:lnTo>
                  <a:pt x="11866" y="60584"/>
                </a:lnTo>
                <a:lnTo>
                  <a:pt x="22982" y="115155"/>
                </a:lnTo>
                <a:lnTo>
                  <a:pt x="23894" y="120585"/>
                </a:lnTo>
                <a:lnTo>
                  <a:pt x="24502" y="125158"/>
                </a:lnTo>
                <a:lnTo>
                  <a:pt x="25177" y="130873"/>
                </a:lnTo>
                <a:lnTo>
                  <a:pt x="25357" y="131065"/>
                </a:lnTo>
                <a:lnTo>
                  <a:pt x="25478" y="130239"/>
                </a:lnTo>
                <a:lnTo>
                  <a:pt x="26510" y="129688"/>
                </a:lnTo>
                <a:lnTo>
                  <a:pt x="30198" y="129077"/>
                </a:lnTo>
                <a:lnTo>
                  <a:pt x="31562" y="127009"/>
                </a:lnTo>
                <a:lnTo>
                  <a:pt x="32472" y="123726"/>
                </a:lnTo>
                <a:lnTo>
                  <a:pt x="33078" y="119631"/>
                </a:lnTo>
                <a:lnTo>
                  <a:pt x="34434" y="115950"/>
                </a:lnTo>
                <a:lnTo>
                  <a:pt x="36292" y="112542"/>
                </a:lnTo>
                <a:lnTo>
                  <a:pt x="38482" y="109319"/>
                </a:lnTo>
                <a:lnTo>
                  <a:pt x="55218" y="86578"/>
                </a:lnTo>
                <a:lnTo>
                  <a:pt x="60625" y="78674"/>
                </a:lnTo>
                <a:lnTo>
                  <a:pt x="65182" y="71500"/>
                </a:lnTo>
                <a:lnTo>
                  <a:pt x="69172" y="64812"/>
                </a:lnTo>
                <a:lnTo>
                  <a:pt x="75643" y="57496"/>
                </a:lnTo>
                <a:lnTo>
                  <a:pt x="83766" y="49761"/>
                </a:lnTo>
                <a:lnTo>
                  <a:pt x="92992" y="41747"/>
                </a:lnTo>
                <a:lnTo>
                  <a:pt x="101047" y="35451"/>
                </a:lnTo>
                <a:lnTo>
                  <a:pt x="108322" y="30302"/>
                </a:lnTo>
                <a:lnTo>
                  <a:pt x="115077" y="25916"/>
                </a:lnTo>
                <a:lnTo>
                  <a:pt x="122439" y="22040"/>
                </a:lnTo>
                <a:lnTo>
                  <a:pt x="130203" y="18504"/>
                </a:lnTo>
                <a:lnTo>
                  <a:pt x="138237" y="15193"/>
                </a:lnTo>
                <a:lnTo>
                  <a:pt x="144546" y="12986"/>
                </a:lnTo>
                <a:lnTo>
                  <a:pt x="154095" y="10535"/>
                </a:lnTo>
                <a:lnTo>
                  <a:pt x="158928" y="9881"/>
                </a:lnTo>
                <a:lnTo>
                  <a:pt x="164055" y="9445"/>
                </a:lnTo>
                <a:lnTo>
                  <a:pt x="169378" y="9155"/>
                </a:lnTo>
                <a:lnTo>
                  <a:pt x="180372" y="8832"/>
                </a:lnTo>
                <a:lnTo>
                  <a:pt x="185970" y="8746"/>
                </a:lnTo>
                <a:lnTo>
                  <a:pt x="190655" y="9641"/>
                </a:lnTo>
                <a:lnTo>
                  <a:pt x="198401" y="13175"/>
                </a:lnTo>
                <a:lnTo>
                  <a:pt x="212668" y="20520"/>
                </a:lnTo>
                <a:lnTo>
                  <a:pt x="217979" y="24158"/>
                </a:lnTo>
                <a:lnTo>
                  <a:pt x="223424" y="28488"/>
                </a:lnTo>
                <a:lnTo>
                  <a:pt x="228960" y="33280"/>
                </a:lnTo>
                <a:lnTo>
                  <a:pt x="233602" y="39331"/>
                </a:lnTo>
                <a:lnTo>
                  <a:pt x="237650" y="46224"/>
                </a:lnTo>
                <a:lnTo>
                  <a:pt x="241302" y="53676"/>
                </a:lnTo>
                <a:lnTo>
                  <a:pt x="247545" y="63407"/>
                </a:lnTo>
                <a:lnTo>
                  <a:pt x="255518" y="74656"/>
                </a:lnTo>
                <a:lnTo>
                  <a:pt x="264643" y="86918"/>
                </a:lnTo>
                <a:lnTo>
                  <a:pt x="272632" y="100809"/>
                </a:lnTo>
                <a:lnTo>
                  <a:pt x="279862" y="115783"/>
                </a:lnTo>
                <a:lnTo>
                  <a:pt x="286588" y="131482"/>
                </a:lnTo>
                <a:lnTo>
                  <a:pt x="292024" y="145757"/>
                </a:lnTo>
                <a:lnTo>
                  <a:pt x="296600" y="159084"/>
                </a:lnTo>
                <a:lnTo>
                  <a:pt x="30861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45"/>
          <p:cNvSpPr/>
          <p:nvPr/>
        </p:nvSpPr>
        <p:spPr>
          <a:xfrm>
            <a:off x="5446395" y="4877752"/>
            <a:ext cx="197168" cy="257176"/>
          </a:xfrm>
          <a:custGeom>
            <a:avLst/>
            <a:gdLst/>
            <a:ahLst/>
            <a:cxnLst/>
            <a:rect l="0" t="0" r="0" b="0"/>
            <a:pathLst>
              <a:path w="197168" h="257176">
                <a:moveTo>
                  <a:pt x="0" y="0"/>
                </a:moveTo>
                <a:lnTo>
                  <a:pt x="13652" y="9102"/>
                </a:lnTo>
                <a:lnTo>
                  <a:pt x="18626" y="13688"/>
                </a:lnTo>
                <a:lnTo>
                  <a:pt x="22895" y="18651"/>
                </a:lnTo>
                <a:lnTo>
                  <a:pt x="26693" y="23864"/>
                </a:lnTo>
                <a:lnTo>
                  <a:pt x="30178" y="28292"/>
                </a:lnTo>
                <a:lnTo>
                  <a:pt x="33453" y="32196"/>
                </a:lnTo>
                <a:lnTo>
                  <a:pt x="36590" y="35752"/>
                </a:lnTo>
                <a:lnTo>
                  <a:pt x="42614" y="42242"/>
                </a:lnTo>
                <a:lnTo>
                  <a:pt x="51361" y="51251"/>
                </a:lnTo>
                <a:lnTo>
                  <a:pt x="54243" y="54170"/>
                </a:lnTo>
                <a:lnTo>
                  <a:pt x="58070" y="58974"/>
                </a:lnTo>
                <a:lnTo>
                  <a:pt x="62525" y="65033"/>
                </a:lnTo>
                <a:lnTo>
                  <a:pt x="67401" y="71931"/>
                </a:lnTo>
                <a:lnTo>
                  <a:pt x="71604" y="78434"/>
                </a:lnTo>
                <a:lnTo>
                  <a:pt x="75359" y="84674"/>
                </a:lnTo>
                <a:lnTo>
                  <a:pt x="78814" y="90740"/>
                </a:lnTo>
                <a:lnTo>
                  <a:pt x="92813" y="112719"/>
                </a:lnTo>
                <a:lnTo>
                  <a:pt x="101880" y="126581"/>
                </a:lnTo>
                <a:lnTo>
                  <a:pt x="119575" y="152143"/>
                </a:lnTo>
                <a:lnTo>
                  <a:pt x="128294" y="164294"/>
                </a:lnTo>
                <a:lnTo>
                  <a:pt x="135059" y="174300"/>
                </a:lnTo>
                <a:lnTo>
                  <a:pt x="140522" y="182875"/>
                </a:lnTo>
                <a:lnTo>
                  <a:pt x="145116" y="190497"/>
                </a:lnTo>
                <a:lnTo>
                  <a:pt x="149132" y="196530"/>
                </a:lnTo>
                <a:lnTo>
                  <a:pt x="152761" y="201505"/>
                </a:lnTo>
                <a:lnTo>
                  <a:pt x="156133" y="205774"/>
                </a:lnTo>
                <a:lnTo>
                  <a:pt x="159334" y="209573"/>
                </a:lnTo>
                <a:lnTo>
                  <a:pt x="165430" y="216334"/>
                </a:lnTo>
                <a:lnTo>
                  <a:pt x="167436" y="219470"/>
                </a:lnTo>
                <a:lnTo>
                  <a:pt x="169666" y="225495"/>
                </a:lnTo>
                <a:lnTo>
                  <a:pt x="173197" y="231348"/>
                </a:lnTo>
                <a:lnTo>
                  <a:pt x="178674" y="238315"/>
                </a:lnTo>
                <a:lnTo>
                  <a:pt x="184503" y="244348"/>
                </a:lnTo>
                <a:lnTo>
                  <a:pt x="197167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46"/>
          <p:cNvSpPr/>
          <p:nvPr/>
        </p:nvSpPr>
        <p:spPr>
          <a:xfrm>
            <a:off x="5472112" y="4843462"/>
            <a:ext cx="154306" cy="274321"/>
          </a:xfrm>
          <a:custGeom>
            <a:avLst/>
            <a:gdLst/>
            <a:ahLst/>
            <a:cxnLst/>
            <a:rect l="0" t="0" r="0" b="0"/>
            <a:pathLst>
              <a:path w="154306" h="274321">
                <a:moveTo>
                  <a:pt x="154305" y="0"/>
                </a:moveTo>
                <a:lnTo>
                  <a:pt x="149754" y="4551"/>
                </a:lnTo>
                <a:lnTo>
                  <a:pt x="144980" y="11865"/>
                </a:lnTo>
                <a:lnTo>
                  <a:pt x="142373" y="16483"/>
                </a:lnTo>
                <a:lnTo>
                  <a:pt x="92188" y="110006"/>
                </a:lnTo>
                <a:lnTo>
                  <a:pt x="24896" y="241787"/>
                </a:lnTo>
                <a:lnTo>
                  <a:pt x="21360" y="247869"/>
                </a:lnTo>
                <a:lnTo>
                  <a:pt x="18050" y="252876"/>
                </a:lnTo>
                <a:lnTo>
                  <a:pt x="14891" y="257166"/>
                </a:lnTo>
                <a:lnTo>
                  <a:pt x="11832" y="260027"/>
                </a:lnTo>
                <a:lnTo>
                  <a:pt x="8841" y="261934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47"/>
          <p:cNvSpPr/>
          <p:nvPr/>
        </p:nvSpPr>
        <p:spPr>
          <a:xfrm>
            <a:off x="5755004" y="4890499"/>
            <a:ext cx="240031" cy="30117"/>
          </a:xfrm>
          <a:custGeom>
            <a:avLst/>
            <a:gdLst/>
            <a:ahLst/>
            <a:cxnLst/>
            <a:rect l="0" t="0" r="0" b="0"/>
            <a:pathLst>
              <a:path w="240031" h="30117">
                <a:moveTo>
                  <a:pt x="0" y="30116"/>
                </a:moveTo>
                <a:lnTo>
                  <a:pt x="55903" y="30116"/>
                </a:lnTo>
                <a:lnTo>
                  <a:pt x="62987" y="29163"/>
                </a:lnTo>
                <a:lnTo>
                  <a:pt x="70566" y="27576"/>
                </a:lnTo>
                <a:lnTo>
                  <a:pt x="78477" y="25565"/>
                </a:lnTo>
                <a:lnTo>
                  <a:pt x="135119" y="13633"/>
                </a:lnTo>
                <a:lnTo>
                  <a:pt x="151992" y="10555"/>
                </a:lnTo>
                <a:lnTo>
                  <a:pt x="165146" y="8503"/>
                </a:lnTo>
                <a:lnTo>
                  <a:pt x="175820" y="7134"/>
                </a:lnTo>
                <a:lnTo>
                  <a:pt x="183888" y="5270"/>
                </a:lnTo>
                <a:lnTo>
                  <a:pt x="190220" y="3074"/>
                </a:lnTo>
                <a:lnTo>
                  <a:pt x="195394" y="658"/>
                </a:lnTo>
                <a:lnTo>
                  <a:pt x="200747" y="0"/>
                </a:lnTo>
                <a:lnTo>
                  <a:pt x="206222" y="514"/>
                </a:lnTo>
                <a:lnTo>
                  <a:pt x="211776" y="1808"/>
                </a:lnTo>
                <a:lnTo>
                  <a:pt x="216432" y="2672"/>
                </a:lnTo>
                <a:lnTo>
                  <a:pt x="220488" y="3247"/>
                </a:lnTo>
                <a:lnTo>
                  <a:pt x="227535" y="3886"/>
                </a:lnTo>
                <a:lnTo>
                  <a:pt x="230748" y="4057"/>
                </a:lnTo>
                <a:lnTo>
                  <a:pt x="240030" y="43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48"/>
          <p:cNvSpPr/>
          <p:nvPr/>
        </p:nvSpPr>
        <p:spPr>
          <a:xfrm>
            <a:off x="5780722" y="4946351"/>
            <a:ext cx="274321" cy="42845"/>
          </a:xfrm>
          <a:custGeom>
            <a:avLst/>
            <a:gdLst/>
            <a:ahLst/>
            <a:cxnLst/>
            <a:rect l="0" t="0" r="0" b="0"/>
            <a:pathLst>
              <a:path w="274321" h="42845">
                <a:moveTo>
                  <a:pt x="0" y="42844"/>
                </a:moveTo>
                <a:lnTo>
                  <a:pt x="20151" y="42844"/>
                </a:lnTo>
                <a:lnTo>
                  <a:pt x="22959" y="41891"/>
                </a:lnTo>
                <a:lnTo>
                  <a:pt x="25784" y="40304"/>
                </a:lnTo>
                <a:lnTo>
                  <a:pt x="28619" y="38293"/>
                </a:lnTo>
                <a:lnTo>
                  <a:pt x="32414" y="36952"/>
                </a:lnTo>
                <a:lnTo>
                  <a:pt x="36850" y="36058"/>
                </a:lnTo>
                <a:lnTo>
                  <a:pt x="41711" y="35463"/>
                </a:lnTo>
                <a:lnTo>
                  <a:pt x="46858" y="34113"/>
                </a:lnTo>
                <a:lnTo>
                  <a:pt x="52194" y="32261"/>
                </a:lnTo>
                <a:lnTo>
                  <a:pt x="57656" y="30073"/>
                </a:lnTo>
                <a:lnTo>
                  <a:pt x="71345" y="25103"/>
                </a:lnTo>
                <a:lnTo>
                  <a:pt x="78996" y="22444"/>
                </a:lnTo>
                <a:lnTo>
                  <a:pt x="87906" y="19719"/>
                </a:lnTo>
                <a:lnTo>
                  <a:pt x="117698" y="11333"/>
                </a:lnTo>
                <a:lnTo>
                  <a:pt x="136130" y="5661"/>
                </a:lnTo>
                <a:lnTo>
                  <a:pt x="144094" y="3768"/>
                </a:lnTo>
                <a:lnTo>
                  <a:pt x="151307" y="2506"/>
                </a:lnTo>
                <a:lnTo>
                  <a:pt x="158022" y="1664"/>
                </a:lnTo>
                <a:lnTo>
                  <a:pt x="166308" y="1103"/>
                </a:lnTo>
                <a:lnTo>
                  <a:pt x="175642" y="729"/>
                </a:lnTo>
                <a:lnTo>
                  <a:pt x="204442" y="203"/>
                </a:lnTo>
                <a:lnTo>
                  <a:pt x="254521" y="0"/>
                </a:lnTo>
                <a:lnTo>
                  <a:pt x="274320" y="85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49"/>
          <p:cNvSpPr/>
          <p:nvPr/>
        </p:nvSpPr>
        <p:spPr>
          <a:xfrm>
            <a:off x="6157912" y="4828463"/>
            <a:ext cx="317184" cy="230575"/>
          </a:xfrm>
          <a:custGeom>
            <a:avLst/>
            <a:gdLst/>
            <a:ahLst/>
            <a:cxnLst/>
            <a:rect l="0" t="0" r="0" b="0"/>
            <a:pathLst>
              <a:path w="317184" h="230575">
                <a:moveTo>
                  <a:pt x="0" y="57862"/>
                </a:moveTo>
                <a:lnTo>
                  <a:pt x="4551" y="66964"/>
                </a:lnTo>
                <a:lnTo>
                  <a:pt x="6844" y="72502"/>
                </a:lnTo>
                <a:lnTo>
                  <a:pt x="9325" y="79052"/>
                </a:lnTo>
                <a:lnTo>
                  <a:pt x="11931" y="86276"/>
                </a:lnTo>
                <a:lnTo>
                  <a:pt x="14622" y="92044"/>
                </a:lnTo>
                <a:lnTo>
                  <a:pt x="17368" y="96843"/>
                </a:lnTo>
                <a:lnTo>
                  <a:pt x="20151" y="100994"/>
                </a:lnTo>
                <a:lnTo>
                  <a:pt x="22007" y="105666"/>
                </a:lnTo>
                <a:lnTo>
                  <a:pt x="23244" y="110687"/>
                </a:lnTo>
                <a:lnTo>
                  <a:pt x="29780" y="150635"/>
                </a:lnTo>
                <a:lnTo>
                  <a:pt x="31283" y="166383"/>
                </a:lnTo>
                <a:lnTo>
                  <a:pt x="32286" y="183549"/>
                </a:lnTo>
                <a:lnTo>
                  <a:pt x="34026" y="229777"/>
                </a:lnTo>
                <a:lnTo>
                  <a:pt x="34114" y="230574"/>
                </a:lnTo>
                <a:lnTo>
                  <a:pt x="34173" y="230153"/>
                </a:lnTo>
                <a:lnTo>
                  <a:pt x="36778" y="224606"/>
                </a:lnTo>
                <a:lnTo>
                  <a:pt x="38806" y="220460"/>
                </a:lnTo>
                <a:lnTo>
                  <a:pt x="40158" y="212933"/>
                </a:lnTo>
                <a:lnTo>
                  <a:pt x="41060" y="203153"/>
                </a:lnTo>
                <a:lnTo>
                  <a:pt x="41661" y="191870"/>
                </a:lnTo>
                <a:lnTo>
                  <a:pt x="43014" y="181490"/>
                </a:lnTo>
                <a:lnTo>
                  <a:pt x="44869" y="171713"/>
                </a:lnTo>
                <a:lnTo>
                  <a:pt x="47057" y="162338"/>
                </a:lnTo>
                <a:lnTo>
                  <a:pt x="54570" y="134140"/>
                </a:lnTo>
                <a:lnTo>
                  <a:pt x="63305" y="103193"/>
                </a:lnTo>
                <a:lnTo>
                  <a:pt x="70364" y="79914"/>
                </a:lnTo>
                <a:lnTo>
                  <a:pt x="79692" y="50743"/>
                </a:lnTo>
                <a:lnTo>
                  <a:pt x="83608" y="43591"/>
                </a:lnTo>
                <a:lnTo>
                  <a:pt x="88124" y="37870"/>
                </a:lnTo>
                <a:lnTo>
                  <a:pt x="109059" y="17295"/>
                </a:lnTo>
                <a:lnTo>
                  <a:pt x="114616" y="12719"/>
                </a:lnTo>
                <a:lnTo>
                  <a:pt x="120226" y="8717"/>
                </a:lnTo>
                <a:lnTo>
                  <a:pt x="133815" y="0"/>
                </a:lnTo>
                <a:lnTo>
                  <a:pt x="135883" y="237"/>
                </a:lnTo>
                <a:lnTo>
                  <a:pt x="138213" y="1348"/>
                </a:lnTo>
                <a:lnTo>
                  <a:pt x="140720" y="3041"/>
                </a:lnTo>
                <a:lnTo>
                  <a:pt x="146045" y="10002"/>
                </a:lnTo>
                <a:lnTo>
                  <a:pt x="148798" y="14525"/>
                </a:lnTo>
                <a:lnTo>
                  <a:pt x="151586" y="19446"/>
                </a:lnTo>
                <a:lnTo>
                  <a:pt x="157224" y="29993"/>
                </a:lnTo>
                <a:lnTo>
                  <a:pt x="159109" y="35472"/>
                </a:lnTo>
                <a:lnTo>
                  <a:pt x="160365" y="41030"/>
                </a:lnTo>
                <a:lnTo>
                  <a:pt x="161203" y="46641"/>
                </a:lnTo>
                <a:lnTo>
                  <a:pt x="161761" y="56096"/>
                </a:lnTo>
                <a:lnTo>
                  <a:pt x="162382" y="81842"/>
                </a:lnTo>
                <a:lnTo>
                  <a:pt x="162849" y="146635"/>
                </a:lnTo>
                <a:lnTo>
                  <a:pt x="162874" y="190413"/>
                </a:lnTo>
                <a:lnTo>
                  <a:pt x="163828" y="186235"/>
                </a:lnTo>
                <a:lnTo>
                  <a:pt x="167427" y="166351"/>
                </a:lnTo>
                <a:lnTo>
                  <a:pt x="168768" y="155906"/>
                </a:lnTo>
                <a:lnTo>
                  <a:pt x="169662" y="146084"/>
                </a:lnTo>
                <a:lnTo>
                  <a:pt x="170258" y="136679"/>
                </a:lnTo>
                <a:lnTo>
                  <a:pt x="171608" y="128504"/>
                </a:lnTo>
                <a:lnTo>
                  <a:pt x="173460" y="121149"/>
                </a:lnTo>
                <a:lnTo>
                  <a:pt x="175648" y="114341"/>
                </a:lnTo>
                <a:lnTo>
                  <a:pt x="179011" y="107897"/>
                </a:lnTo>
                <a:lnTo>
                  <a:pt x="183158" y="101696"/>
                </a:lnTo>
                <a:lnTo>
                  <a:pt x="187828" y="95657"/>
                </a:lnTo>
                <a:lnTo>
                  <a:pt x="192846" y="87821"/>
                </a:lnTo>
                <a:lnTo>
                  <a:pt x="198097" y="78787"/>
                </a:lnTo>
                <a:lnTo>
                  <a:pt x="203502" y="68955"/>
                </a:lnTo>
                <a:lnTo>
                  <a:pt x="209010" y="60494"/>
                </a:lnTo>
                <a:lnTo>
                  <a:pt x="214588" y="52949"/>
                </a:lnTo>
                <a:lnTo>
                  <a:pt x="220211" y="46014"/>
                </a:lnTo>
                <a:lnTo>
                  <a:pt x="224913" y="41391"/>
                </a:lnTo>
                <a:lnTo>
                  <a:pt x="232676" y="36254"/>
                </a:lnTo>
                <a:lnTo>
                  <a:pt x="239302" y="31431"/>
                </a:lnTo>
                <a:lnTo>
                  <a:pt x="242402" y="28811"/>
                </a:lnTo>
                <a:lnTo>
                  <a:pt x="245421" y="28017"/>
                </a:lnTo>
                <a:lnTo>
                  <a:pt x="248387" y="28440"/>
                </a:lnTo>
                <a:lnTo>
                  <a:pt x="254221" y="30498"/>
                </a:lnTo>
                <a:lnTo>
                  <a:pt x="259990" y="31413"/>
                </a:lnTo>
                <a:lnTo>
                  <a:pt x="262862" y="32609"/>
                </a:lnTo>
                <a:lnTo>
                  <a:pt x="268593" y="36478"/>
                </a:lnTo>
                <a:lnTo>
                  <a:pt x="272407" y="41701"/>
                </a:lnTo>
                <a:lnTo>
                  <a:pt x="276854" y="48993"/>
                </a:lnTo>
                <a:lnTo>
                  <a:pt x="281725" y="57664"/>
                </a:lnTo>
                <a:lnTo>
                  <a:pt x="284972" y="65350"/>
                </a:lnTo>
                <a:lnTo>
                  <a:pt x="287136" y="72379"/>
                </a:lnTo>
                <a:lnTo>
                  <a:pt x="292722" y="98993"/>
                </a:lnTo>
                <a:lnTo>
                  <a:pt x="295161" y="111000"/>
                </a:lnTo>
                <a:lnTo>
                  <a:pt x="296787" y="121862"/>
                </a:lnTo>
                <a:lnTo>
                  <a:pt x="297870" y="131961"/>
                </a:lnTo>
                <a:lnTo>
                  <a:pt x="298593" y="141551"/>
                </a:lnTo>
                <a:lnTo>
                  <a:pt x="300027" y="148897"/>
                </a:lnTo>
                <a:lnTo>
                  <a:pt x="301935" y="154747"/>
                </a:lnTo>
                <a:lnTo>
                  <a:pt x="304161" y="159600"/>
                </a:lnTo>
                <a:lnTo>
                  <a:pt x="305644" y="163787"/>
                </a:lnTo>
                <a:lnTo>
                  <a:pt x="306633" y="167531"/>
                </a:lnTo>
                <a:lnTo>
                  <a:pt x="317183" y="177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50"/>
          <p:cNvSpPr/>
          <p:nvPr/>
        </p:nvSpPr>
        <p:spPr>
          <a:xfrm>
            <a:off x="6536294" y="4869179"/>
            <a:ext cx="24526" cy="180024"/>
          </a:xfrm>
          <a:custGeom>
            <a:avLst/>
            <a:gdLst/>
            <a:ahLst/>
            <a:cxnLst/>
            <a:rect l="0" t="0" r="0" b="0"/>
            <a:pathLst>
              <a:path w="24526" h="180024">
                <a:moveTo>
                  <a:pt x="7381" y="0"/>
                </a:moveTo>
                <a:lnTo>
                  <a:pt x="2830" y="9103"/>
                </a:lnTo>
                <a:lnTo>
                  <a:pt x="1489" y="13689"/>
                </a:lnTo>
                <a:lnTo>
                  <a:pt x="596" y="18651"/>
                </a:lnTo>
                <a:lnTo>
                  <a:pt x="0" y="23864"/>
                </a:lnTo>
                <a:lnTo>
                  <a:pt x="555" y="38770"/>
                </a:lnTo>
                <a:lnTo>
                  <a:pt x="3713" y="85811"/>
                </a:lnTo>
                <a:lnTo>
                  <a:pt x="5888" y="107690"/>
                </a:lnTo>
                <a:lnTo>
                  <a:pt x="8290" y="127039"/>
                </a:lnTo>
                <a:lnTo>
                  <a:pt x="14439" y="169557"/>
                </a:lnTo>
                <a:lnTo>
                  <a:pt x="15896" y="173046"/>
                </a:lnTo>
                <a:lnTo>
                  <a:pt x="17820" y="175372"/>
                </a:lnTo>
                <a:lnTo>
                  <a:pt x="24525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51"/>
          <p:cNvSpPr/>
          <p:nvPr/>
        </p:nvSpPr>
        <p:spPr>
          <a:xfrm>
            <a:off x="6655117" y="4826317"/>
            <a:ext cx="180024" cy="195715"/>
          </a:xfrm>
          <a:custGeom>
            <a:avLst/>
            <a:gdLst/>
            <a:ahLst/>
            <a:cxnLst/>
            <a:rect l="0" t="0" r="0" b="0"/>
            <a:pathLst>
              <a:path w="180024" h="195715">
                <a:moveTo>
                  <a:pt x="0" y="0"/>
                </a:moveTo>
                <a:lnTo>
                  <a:pt x="4551" y="18203"/>
                </a:lnTo>
                <a:lnTo>
                  <a:pt x="7797" y="29281"/>
                </a:lnTo>
                <a:lnTo>
                  <a:pt x="16482" y="56829"/>
                </a:lnTo>
                <a:lnTo>
                  <a:pt x="19561" y="69318"/>
                </a:lnTo>
                <a:lnTo>
                  <a:pt x="21614" y="80502"/>
                </a:lnTo>
                <a:lnTo>
                  <a:pt x="22981" y="90816"/>
                </a:lnTo>
                <a:lnTo>
                  <a:pt x="23893" y="106264"/>
                </a:lnTo>
                <a:lnTo>
                  <a:pt x="24907" y="146289"/>
                </a:lnTo>
                <a:lnTo>
                  <a:pt x="25477" y="180611"/>
                </a:lnTo>
                <a:lnTo>
                  <a:pt x="26510" y="186130"/>
                </a:lnTo>
                <a:lnTo>
                  <a:pt x="28151" y="189809"/>
                </a:lnTo>
                <a:lnTo>
                  <a:pt x="33077" y="195714"/>
                </a:lnTo>
                <a:lnTo>
                  <a:pt x="33482" y="194293"/>
                </a:lnTo>
                <a:lnTo>
                  <a:pt x="33751" y="191441"/>
                </a:lnTo>
                <a:lnTo>
                  <a:pt x="34050" y="184145"/>
                </a:lnTo>
                <a:lnTo>
                  <a:pt x="34183" y="177727"/>
                </a:lnTo>
                <a:lnTo>
                  <a:pt x="37076" y="168015"/>
                </a:lnTo>
                <a:lnTo>
                  <a:pt x="41863" y="153920"/>
                </a:lnTo>
                <a:lnTo>
                  <a:pt x="60974" y="99302"/>
                </a:lnTo>
                <a:lnTo>
                  <a:pt x="66368" y="87156"/>
                </a:lnTo>
                <a:lnTo>
                  <a:pt x="72820" y="74297"/>
                </a:lnTo>
                <a:lnTo>
                  <a:pt x="90474" y="41064"/>
                </a:lnTo>
                <a:lnTo>
                  <a:pt x="94605" y="33091"/>
                </a:lnTo>
                <a:lnTo>
                  <a:pt x="98313" y="26823"/>
                </a:lnTo>
                <a:lnTo>
                  <a:pt x="101738" y="21692"/>
                </a:lnTo>
                <a:lnTo>
                  <a:pt x="104972" y="17319"/>
                </a:lnTo>
                <a:lnTo>
                  <a:pt x="109034" y="14403"/>
                </a:lnTo>
                <a:lnTo>
                  <a:pt x="113647" y="12460"/>
                </a:lnTo>
                <a:lnTo>
                  <a:pt x="118627" y="11164"/>
                </a:lnTo>
                <a:lnTo>
                  <a:pt x="122900" y="10300"/>
                </a:lnTo>
                <a:lnTo>
                  <a:pt x="126701" y="9724"/>
                </a:lnTo>
                <a:lnTo>
                  <a:pt x="130187" y="9341"/>
                </a:lnTo>
                <a:lnTo>
                  <a:pt x="133464" y="10037"/>
                </a:lnTo>
                <a:lnTo>
                  <a:pt x="136601" y="11454"/>
                </a:lnTo>
                <a:lnTo>
                  <a:pt x="139644" y="13351"/>
                </a:lnTo>
                <a:lnTo>
                  <a:pt x="141674" y="15568"/>
                </a:lnTo>
                <a:lnTo>
                  <a:pt x="143027" y="17999"/>
                </a:lnTo>
                <a:lnTo>
                  <a:pt x="143929" y="20572"/>
                </a:lnTo>
                <a:lnTo>
                  <a:pt x="144530" y="26097"/>
                </a:lnTo>
                <a:lnTo>
                  <a:pt x="144931" y="33591"/>
                </a:lnTo>
                <a:lnTo>
                  <a:pt x="145495" y="57261"/>
                </a:lnTo>
                <a:lnTo>
                  <a:pt x="145719" y="118055"/>
                </a:lnTo>
                <a:lnTo>
                  <a:pt x="146676" y="128233"/>
                </a:lnTo>
                <a:lnTo>
                  <a:pt x="148266" y="135972"/>
                </a:lnTo>
                <a:lnTo>
                  <a:pt x="150280" y="142083"/>
                </a:lnTo>
                <a:lnTo>
                  <a:pt x="152574" y="146157"/>
                </a:lnTo>
                <a:lnTo>
                  <a:pt x="155056" y="148873"/>
                </a:lnTo>
                <a:lnTo>
                  <a:pt x="157663" y="150684"/>
                </a:lnTo>
                <a:lnTo>
                  <a:pt x="160353" y="150938"/>
                </a:lnTo>
                <a:lnTo>
                  <a:pt x="163100" y="150155"/>
                </a:lnTo>
                <a:lnTo>
                  <a:pt x="168692" y="146746"/>
                </a:lnTo>
                <a:lnTo>
                  <a:pt x="171516" y="144503"/>
                </a:lnTo>
                <a:lnTo>
                  <a:pt x="180023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52"/>
          <p:cNvSpPr/>
          <p:nvPr/>
        </p:nvSpPr>
        <p:spPr>
          <a:xfrm>
            <a:off x="6912292" y="4817745"/>
            <a:ext cx="214314" cy="150147"/>
          </a:xfrm>
          <a:custGeom>
            <a:avLst/>
            <a:gdLst/>
            <a:ahLst/>
            <a:cxnLst/>
            <a:rect l="0" t="0" r="0" b="0"/>
            <a:pathLst>
              <a:path w="214314" h="150147">
                <a:moveTo>
                  <a:pt x="0" y="0"/>
                </a:moveTo>
                <a:lnTo>
                  <a:pt x="0" y="98214"/>
                </a:lnTo>
                <a:lnTo>
                  <a:pt x="953" y="103576"/>
                </a:lnTo>
                <a:lnTo>
                  <a:pt x="2540" y="108103"/>
                </a:lnTo>
                <a:lnTo>
                  <a:pt x="4551" y="112074"/>
                </a:lnTo>
                <a:lnTo>
                  <a:pt x="5891" y="117578"/>
                </a:lnTo>
                <a:lnTo>
                  <a:pt x="6785" y="124105"/>
                </a:lnTo>
                <a:lnTo>
                  <a:pt x="7381" y="131315"/>
                </a:lnTo>
                <a:lnTo>
                  <a:pt x="8731" y="137073"/>
                </a:lnTo>
                <a:lnTo>
                  <a:pt x="10583" y="141865"/>
                </a:lnTo>
                <a:lnTo>
                  <a:pt x="12771" y="146011"/>
                </a:lnTo>
                <a:lnTo>
                  <a:pt x="15182" y="147824"/>
                </a:lnTo>
                <a:lnTo>
                  <a:pt x="17741" y="148079"/>
                </a:lnTo>
                <a:lnTo>
                  <a:pt x="23125" y="146775"/>
                </a:lnTo>
                <a:lnTo>
                  <a:pt x="28693" y="146196"/>
                </a:lnTo>
                <a:lnTo>
                  <a:pt x="32463" y="144136"/>
                </a:lnTo>
                <a:lnTo>
                  <a:pt x="36883" y="140858"/>
                </a:lnTo>
                <a:lnTo>
                  <a:pt x="41733" y="136768"/>
                </a:lnTo>
                <a:lnTo>
                  <a:pt x="45920" y="132136"/>
                </a:lnTo>
                <a:lnTo>
                  <a:pt x="49663" y="127143"/>
                </a:lnTo>
                <a:lnTo>
                  <a:pt x="53112" y="121909"/>
                </a:lnTo>
                <a:lnTo>
                  <a:pt x="55410" y="116515"/>
                </a:lnTo>
                <a:lnTo>
                  <a:pt x="56943" y="111014"/>
                </a:lnTo>
                <a:lnTo>
                  <a:pt x="57964" y="105442"/>
                </a:lnTo>
                <a:lnTo>
                  <a:pt x="60551" y="97917"/>
                </a:lnTo>
                <a:lnTo>
                  <a:pt x="64179" y="89091"/>
                </a:lnTo>
                <a:lnTo>
                  <a:pt x="72339" y="71028"/>
                </a:lnTo>
                <a:lnTo>
                  <a:pt x="79140" y="56651"/>
                </a:lnTo>
                <a:lnTo>
                  <a:pt x="82288" y="51102"/>
                </a:lnTo>
                <a:lnTo>
                  <a:pt x="85339" y="46450"/>
                </a:lnTo>
                <a:lnTo>
                  <a:pt x="88325" y="42397"/>
                </a:lnTo>
                <a:lnTo>
                  <a:pt x="91268" y="37790"/>
                </a:lnTo>
                <a:lnTo>
                  <a:pt x="94184" y="32813"/>
                </a:lnTo>
                <a:lnTo>
                  <a:pt x="97079" y="27590"/>
                </a:lnTo>
                <a:lnTo>
                  <a:pt x="99962" y="25061"/>
                </a:lnTo>
                <a:lnTo>
                  <a:pt x="102836" y="24327"/>
                </a:lnTo>
                <a:lnTo>
                  <a:pt x="105705" y="24790"/>
                </a:lnTo>
                <a:lnTo>
                  <a:pt x="107618" y="26052"/>
                </a:lnTo>
                <a:lnTo>
                  <a:pt x="108893" y="27845"/>
                </a:lnTo>
                <a:lnTo>
                  <a:pt x="110309" y="32378"/>
                </a:lnTo>
                <a:lnTo>
                  <a:pt x="110687" y="34920"/>
                </a:lnTo>
                <a:lnTo>
                  <a:pt x="110939" y="37567"/>
                </a:lnTo>
                <a:lnTo>
                  <a:pt x="111107" y="42190"/>
                </a:lnTo>
                <a:lnTo>
                  <a:pt x="111376" y="67600"/>
                </a:lnTo>
                <a:lnTo>
                  <a:pt x="111399" y="73642"/>
                </a:lnTo>
                <a:lnTo>
                  <a:pt x="112366" y="80527"/>
                </a:lnTo>
                <a:lnTo>
                  <a:pt x="113963" y="87974"/>
                </a:lnTo>
                <a:lnTo>
                  <a:pt x="115980" y="95797"/>
                </a:lnTo>
                <a:lnTo>
                  <a:pt x="118278" y="103870"/>
                </a:lnTo>
                <a:lnTo>
                  <a:pt x="123370" y="120459"/>
                </a:lnTo>
                <a:lnTo>
                  <a:pt x="126062" y="126978"/>
                </a:lnTo>
                <a:lnTo>
                  <a:pt x="128809" y="132278"/>
                </a:lnTo>
                <a:lnTo>
                  <a:pt x="135511" y="143074"/>
                </a:lnTo>
                <a:lnTo>
                  <a:pt x="138967" y="147091"/>
                </a:lnTo>
                <a:lnTo>
                  <a:pt x="141223" y="149495"/>
                </a:lnTo>
                <a:lnTo>
                  <a:pt x="143678" y="150146"/>
                </a:lnTo>
                <a:lnTo>
                  <a:pt x="146268" y="149628"/>
                </a:lnTo>
                <a:lnTo>
                  <a:pt x="151686" y="147463"/>
                </a:lnTo>
                <a:lnTo>
                  <a:pt x="157268" y="146502"/>
                </a:lnTo>
                <a:lnTo>
                  <a:pt x="161043" y="145293"/>
                </a:lnTo>
                <a:lnTo>
                  <a:pt x="165465" y="143534"/>
                </a:lnTo>
                <a:lnTo>
                  <a:pt x="170317" y="141409"/>
                </a:lnTo>
                <a:lnTo>
                  <a:pt x="174504" y="139040"/>
                </a:lnTo>
                <a:lnTo>
                  <a:pt x="178249" y="136508"/>
                </a:lnTo>
                <a:lnTo>
                  <a:pt x="181697" y="133868"/>
                </a:lnTo>
                <a:lnTo>
                  <a:pt x="183997" y="130203"/>
                </a:lnTo>
                <a:lnTo>
                  <a:pt x="185529" y="125854"/>
                </a:lnTo>
                <a:lnTo>
                  <a:pt x="186551" y="121050"/>
                </a:lnTo>
                <a:lnTo>
                  <a:pt x="189138" y="113085"/>
                </a:lnTo>
                <a:lnTo>
                  <a:pt x="192767" y="103012"/>
                </a:lnTo>
                <a:lnTo>
                  <a:pt x="197091" y="91535"/>
                </a:lnTo>
                <a:lnTo>
                  <a:pt x="200927" y="81978"/>
                </a:lnTo>
                <a:lnTo>
                  <a:pt x="204436" y="73702"/>
                </a:lnTo>
                <a:lnTo>
                  <a:pt x="214313" y="514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53"/>
          <p:cNvSpPr/>
          <p:nvPr/>
        </p:nvSpPr>
        <p:spPr>
          <a:xfrm>
            <a:off x="7161248" y="4697729"/>
            <a:ext cx="51083" cy="282894"/>
          </a:xfrm>
          <a:custGeom>
            <a:avLst/>
            <a:gdLst/>
            <a:ahLst/>
            <a:cxnLst/>
            <a:rect l="0" t="0" r="0" b="0"/>
            <a:pathLst>
              <a:path w="51083" h="282894">
                <a:moveTo>
                  <a:pt x="8219" y="0"/>
                </a:moveTo>
                <a:lnTo>
                  <a:pt x="3668" y="0"/>
                </a:lnTo>
                <a:lnTo>
                  <a:pt x="2327" y="953"/>
                </a:lnTo>
                <a:lnTo>
                  <a:pt x="1434" y="2541"/>
                </a:lnTo>
                <a:lnTo>
                  <a:pt x="838" y="4552"/>
                </a:lnTo>
                <a:lnTo>
                  <a:pt x="441" y="14465"/>
                </a:lnTo>
                <a:lnTo>
                  <a:pt x="0" y="48339"/>
                </a:lnTo>
                <a:lnTo>
                  <a:pt x="834" y="67469"/>
                </a:lnTo>
                <a:lnTo>
                  <a:pt x="2344" y="86889"/>
                </a:lnTo>
                <a:lnTo>
                  <a:pt x="4302" y="106504"/>
                </a:lnTo>
                <a:lnTo>
                  <a:pt x="6560" y="122438"/>
                </a:lnTo>
                <a:lnTo>
                  <a:pt x="9018" y="135918"/>
                </a:lnTo>
                <a:lnTo>
                  <a:pt x="11610" y="147762"/>
                </a:lnTo>
                <a:lnTo>
                  <a:pt x="13337" y="159468"/>
                </a:lnTo>
                <a:lnTo>
                  <a:pt x="14488" y="171082"/>
                </a:lnTo>
                <a:lnTo>
                  <a:pt x="15256" y="182635"/>
                </a:lnTo>
                <a:lnTo>
                  <a:pt x="17673" y="195099"/>
                </a:lnTo>
                <a:lnTo>
                  <a:pt x="21189" y="208171"/>
                </a:lnTo>
                <a:lnTo>
                  <a:pt x="35970" y="254269"/>
                </a:lnTo>
                <a:lnTo>
                  <a:pt x="39102" y="261905"/>
                </a:lnTo>
                <a:lnTo>
                  <a:pt x="42143" y="267949"/>
                </a:lnTo>
                <a:lnTo>
                  <a:pt x="51082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54"/>
          <p:cNvSpPr/>
          <p:nvPr/>
        </p:nvSpPr>
        <p:spPr>
          <a:xfrm>
            <a:off x="7109459" y="4771163"/>
            <a:ext cx="259461" cy="149453"/>
          </a:xfrm>
          <a:custGeom>
            <a:avLst/>
            <a:gdLst/>
            <a:ahLst/>
            <a:cxnLst/>
            <a:rect l="0" t="0" r="0" b="0"/>
            <a:pathLst>
              <a:path w="259461" h="149453">
                <a:moveTo>
                  <a:pt x="0" y="89444"/>
                </a:moveTo>
                <a:lnTo>
                  <a:pt x="18204" y="93995"/>
                </a:lnTo>
                <a:lnTo>
                  <a:pt x="24519" y="95336"/>
                </a:lnTo>
                <a:lnTo>
                  <a:pt x="29681" y="96229"/>
                </a:lnTo>
                <a:lnTo>
                  <a:pt x="34076" y="96825"/>
                </a:lnTo>
                <a:lnTo>
                  <a:pt x="41767" y="96270"/>
                </a:lnTo>
                <a:lnTo>
                  <a:pt x="51658" y="94947"/>
                </a:lnTo>
                <a:lnTo>
                  <a:pt x="63014" y="93113"/>
                </a:lnTo>
                <a:lnTo>
                  <a:pt x="170084" y="77835"/>
                </a:lnTo>
                <a:lnTo>
                  <a:pt x="183874" y="75037"/>
                </a:lnTo>
                <a:lnTo>
                  <a:pt x="194973" y="72220"/>
                </a:lnTo>
                <a:lnTo>
                  <a:pt x="204277" y="69388"/>
                </a:lnTo>
                <a:lnTo>
                  <a:pt x="211432" y="66549"/>
                </a:lnTo>
                <a:lnTo>
                  <a:pt x="217155" y="63703"/>
                </a:lnTo>
                <a:lnTo>
                  <a:pt x="221922" y="60854"/>
                </a:lnTo>
                <a:lnTo>
                  <a:pt x="234840" y="52607"/>
                </a:lnTo>
                <a:lnTo>
                  <a:pt x="242285" y="47741"/>
                </a:lnTo>
                <a:lnTo>
                  <a:pt x="248201" y="42592"/>
                </a:lnTo>
                <a:lnTo>
                  <a:pt x="253097" y="37255"/>
                </a:lnTo>
                <a:lnTo>
                  <a:pt x="257315" y="31791"/>
                </a:lnTo>
                <a:lnTo>
                  <a:pt x="259173" y="27196"/>
                </a:lnTo>
                <a:lnTo>
                  <a:pt x="259460" y="23180"/>
                </a:lnTo>
                <a:lnTo>
                  <a:pt x="258699" y="19551"/>
                </a:lnTo>
                <a:lnTo>
                  <a:pt x="257238" y="16179"/>
                </a:lnTo>
                <a:lnTo>
                  <a:pt x="255313" y="12978"/>
                </a:lnTo>
                <a:lnTo>
                  <a:pt x="253076" y="9892"/>
                </a:lnTo>
                <a:lnTo>
                  <a:pt x="251585" y="6882"/>
                </a:lnTo>
                <a:lnTo>
                  <a:pt x="250591" y="3923"/>
                </a:lnTo>
                <a:lnTo>
                  <a:pt x="249929" y="997"/>
                </a:lnTo>
                <a:lnTo>
                  <a:pt x="247581" y="0"/>
                </a:lnTo>
                <a:lnTo>
                  <a:pt x="244113" y="287"/>
                </a:lnTo>
                <a:lnTo>
                  <a:pt x="236130" y="2194"/>
                </a:lnTo>
                <a:lnTo>
                  <a:pt x="229407" y="3041"/>
                </a:lnTo>
                <a:lnTo>
                  <a:pt x="226281" y="5172"/>
                </a:lnTo>
                <a:lnTo>
                  <a:pt x="223244" y="8498"/>
                </a:lnTo>
                <a:lnTo>
                  <a:pt x="220267" y="12620"/>
                </a:lnTo>
                <a:lnTo>
                  <a:pt x="206975" y="32074"/>
                </a:lnTo>
                <a:lnTo>
                  <a:pt x="202753" y="40720"/>
                </a:lnTo>
                <a:lnTo>
                  <a:pt x="198987" y="50294"/>
                </a:lnTo>
                <a:lnTo>
                  <a:pt x="195523" y="60486"/>
                </a:lnTo>
                <a:lnTo>
                  <a:pt x="192261" y="68234"/>
                </a:lnTo>
                <a:lnTo>
                  <a:pt x="189135" y="74352"/>
                </a:lnTo>
                <a:lnTo>
                  <a:pt x="186098" y="79383"/>
                </a:lnTo>
                <a:lnTo>
                  <a:pt x="184072" y="84641"/>
                </a:lnTo>
                <a:lnTo>
                  <a:pt x="182723" y="90052"/>
                </a:lnTo>
                <a:lnTo>
                  <a:pt x="181823" y="95565"/>
                </a:lnTo>
                <a:lnTo>
                  <a:pt x="182175" y="101145"/>
                </a:lnTo>
                <a:lnTo>
                  <a:pt x="183363" y="106770"/>
                </a:lnTo>
                <a:lnTo>
                  <a:pt x="185107" y="112424"/>
                </a:lnTo>
                <a:lnTo>
                  <a:pt x="186270" y="117147"/>
                </a:lnTo>
                <a:lnTo>
                  <a:pt x="187046" y="121248"/>
                </a:lnTo>
                <a:lnTo>
                  <a:pt x="187562" y="124934"/>
                </a:lnTo>
                <a:lnTo>
                  <a:pt x="188859" y="128344"/>
                </a:lnTo>
                <a:lnTo>
                  <a:pt x="190676" y="131570"/>
                </a:lnTo>
                <a:lnTo>
                  <a:pt x="192841" y="134673"/>
                </a:lnTo>
                <a:lnTo>
                  <a:pt x="195235" y="137694"/>
                </a:lnTo>
                <a:lnTo>
                  <a:pt x="197785" y="140661"/>
                </a:lnTo>
                <a:lnTo>
                  <a:pt x="200437" y="143591"/>
                </a:lnTo>
                <a:lnTo>
                  <a:pt x="204110" y="145545"/>
                </a:lnTo>
                <a:lnTo>
                  <a:pt x="208464" y="146847"/>
                </a:lnTo>
                <a:lnTo>
                  <a:pt x="213271" y="147716"/>
                </a:lnTo>
                <a:lnTo>
                  <a:pt x="221153" y="148680"/>
                </a:lnTo>
                <a:lnTo>
                  <a:pt x="227831" y="149109"/>
                </a:lnTo>
                <a:lnTo>
                  <a:pt x="230944" y="149223"/>
                </a:lnTo>
                <a:lnTo>
                  <a:pt x="248603" y="1494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55"/>
          <p:cNvSpPr/>
          <p:nvPr/>
        </p:nvSpPr>
        <p:spPr>
          <a:xfrm>
            <a:off x="7482507" y="4740592"/>
            <a:ext cx="105457" cy="231459"/>
          </a:xfrm>
          <a:custGeom>
            <a:avLst/>
            <a:gdLst/>
            <a:ahLst/>
            <a:cxnLst/>
            <a:rect l="0" t="0" r="0" b="0"/>
            <a:pathLst>
              <a:path w="105457" h="231459">
                <a:moveTo>
                  <a:pt x="47005" y="0"/>
                </a:moveTo>
                <a:lnTo>
                  <a:pt x="17752" y="58506"/>
                </a:lnTo>
                <a:lnTo>
                  <a:pt x="13216" y="70436"/>
                </a:lnTo>
                <a:lnTo>
                  <a:pt x="10192" y="81248"/>
                </a:lnTo>
                <a:lnTo>
                  <a:pt x="8175" y="91313"/>
                </a:lnTo>
                <a:lnTo>
                  <a:pt x="5879" y="98022"/>
                </a:lnTo>
                <a:lnTo>
                  <a:pt x="3394" y="102496"/>
                </a:lnTo>
                <a:lnTo>
                  <a:pt x="787" y="105478"/>
                </a:lnTo>
                <a:lnTo>
                  <a:pt x="0" y="108419"/>
                </a:lnTo>
                <a:lnTo>
                  <a:pt x="429" y="111331"/>
                </a:lnTo>
                <a:lnTo>
                  <a:pt x="1667" y="114226"/>
                </a:lnTo>
                <a:lnTo>
                  <a:pt x="3445" y="116156"/>
                </a:lnTo>
                <a:lnTo>
                  <a:pt x="5582" y="117442"/>
                </a:lnTo>
                <a:lnTo>
                  <a:pt x="7960" y="118300"/>
                </a:lnTo>
                <a:lnTo>
                  <a:pt x="10498" y="117919"/>
                </a:lnTo>
                <a:lnTo>
                  <a:pt x="13142" y="116713"/>
                </a:lnTo>
                <a:lnTo>
                  <a:pt x="15857" y="114956"/>
                </a:lnTo>
                <a:lnTo>
                  <a:pt x="20524" y="113785"/>
                </a:lnTo>
                <a:lnTo>
                  <a:pt x="26494" y="113004"/>
                </a:lnTo>
                <a:lnTo>
                  <a:pt x="33331" y="112484"/>
                </a:lnTo>
                <a:lnTo>
                  <a:pt x="41699" y="111184"/>
                </a:lnTo>
                <a:lnTo>
                  <a:pt x="51088" y="109365"/>
                </a:lnTo>
                <a:lnTo>
                  <a:pt x="61157" y="107200"/>
                </a:lnTo>
                <a:lnTo>
                  <a:pt x="69775" y="106710"/>
                </a:lnTo>
                <a:lnTo>
                  <a:pt x="77425" y="107335"/>
                </a:lnTo>
                <a:lnTo>
                  <a:pt x="94289" y="110631"/>
                </a:lnTo>
                <a:lnTo>
                  <a:pt x="96625" y="112807"/>
                </a:lnTo>
                <a:lnTo>
                  <a:pt x="99135" y="116162"/>
                </a:lnTo>
                <a:lnTo>
                  <a:pt x="101761" y="120304"/>
                </a:lnTo>
                <a:lnTo>
                  <a:pt x="104678" y="127446"/>
                </a:lnTo>
                <a:lnTo>
                  <a:pt x="105456" y="130684"/>
                </a:lnTo>
                <a:lnTo>
                  <a:pt x="105022" y="134748"/>
                </a:lnTo>
                <a:lnTo>
                  <a:pt x="103781" y="139362"/>
                </a:lnTo>
                <a:lnTo>
                  <a:pt x="102001" y="144343"/>
                </a:lnTo>
                <a:lnTo>
                  <a:pt x="100814" y="150521"/>
                </a:lnTo>
                <a:lnTo>
                  <a:pt x="100023" y="157497"/>
                </a:lnTo>
                <a:lnTo>
                  <a:pt x="99495" y="165006"/>
                </a:lnTo>
                <a:lnTo>
                  <a:pt x="97238" y="171916"/>
                </a:lnTo>
                <a:lnTo>
                  <a:pt x="93828" y="178428"/>
                </a:lnTo>
                <a:lnTo>
                  <a:pt x="74669" y="207119"/>
                </a:lnTo>
                <a:lnTo>
                  <a:pt x="70211" y="213327"/>
                </a:lnTo>
                <a:lnTo>
                  <a:pt x="66285" y="218418"/>
                </a:lnTo>
                <a:lnTo>
                  <a:pt x="62716" y="222765"/>
                </a:lnTo>
                <a:lnTo>
                  <a:pt x="59384" y="225663"/>
                </a:lnTo>
                <a:lnTo>
                  <a:pt x="56210" y="227594"/>
                </a:lnTo>
                <a:lnTo>
                  <a:pt x="53142" y="228882"/>
                </a:lnTo>
                <a:lnTo>
                  <a:pt x="50144" y="229741"/>
                </a:lnTo>
                <a:lnTo>
                  <a:pt x="47193" y="230313"/>
                </a:lnTo>
                <a:lnTo>
                  <a:pt x="2986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56"/>
          <p:cNvSpPr/>
          <p:nvPr/>
        </p:nvSpPr>
        <p:spPr>
          <a:xfrm>
            <a:off x="7743974" y="4802497"/>
            <a:ext cx="137011" cy="188130"/>
          </a:xfrm>
          <a:custGeom>
            <a:avLst/>
            <a:gdLst/>
            <a:ahLst/>
            <a:cxnLst/>
            <a:rect l="0" t="0" r="0" b="0"/>
            <a:pathLst>
              <a:path w="137011" h="188130">
                <a:moveTo>
                  <a:pt x="119866" y="23820"/>
                </a:moveTo>
                <a:lnTo>
                  <a:pt x="110764" y="14719"/>
                </a:lnTo>
                <a:lnTo>
                  <a:pt x="106178" y="11085"/>
                </a:lnTo>
                <a:lnTo>
                  <a:pt x="101216" y="7710"/>
                </a:lnTo>
                <a:lnTo>
                  <a:pt x="88665" y="0"/>
                </a:lnTo>
                <a:lnTo>
                  <a:pt x="86682" y="321"/>
                </a:lnTo>
                <a:lnTo>
                  <a:pt x="84409" y="1486"/>
                </a:lnTo>
                <a:lnTo>
                  <a:pt x="81941" y="3216"/>
                </a:lnTo>
                <a:lnTo>
                  <a:pt x="78390" y="5321"/>
                </a:lnTo>
                <a:lnTo>
                  <a:pt x="74117" y="7677"/>
                </a:lnTo>
                <a:lnTo>
                  <a:pt x="69365" y="10201"/>
                </a:lnTo>
                <a:lnTo>
                  <a:pt x="65243" y="13788"/>
                </a:lnTo>
                <a:lnTo>
                  <a:pt x="61544" y="18085"/>
                </a:lnTo>
                <a:lnTo>
                  <a:pt x="58124" y="22854"/>
                </a:lnTo>
                <a:lnTo>
                  <a:pt x="53940" y="27938"/>
                </a:lnTo>
                <a:lnTo>
                  <a:pt x="49245" y="33233"/>
                </a:lnTo>
                <a:lnTo>
                  <a:pt x="44210" y="38668"/>
                </a:lnTo>
                <a:lnTo>
                  <a:pt x="39902" y="44196"/>
                </a:lnTo>
                <a:lnTo>
                  <a:pt x="36076" y="49787"/>
                </a:lnTo>
                <a:lnTo>
                  <a:pt x="32573" y="55419"/>
                </a:lnTo>
                <a:lnTo>
                  <a:pt x="29286" y="61079"/>
                </a:lnTo>
                <a:lnTo>
                  <a:pt x="23093" y="72447"/>
                </a:lnTo>
                <a:lnTo>
                  <a:pt x="20108" y="79098"/>
                </a:lnTo>
                <a:lnTo>
                  <a:pt x="17166" y="86390"/>
                </a:lnTo>
                <a:lnTo>
                  <a:pt x="14252" y="94108"/>
                </a:lnTo>
                <a:lnTo>
                  <a:pt x="11356" y="101159"/>
                </a:lnTo>
                <a:lnTo>
                  <a:pt x="8474" y="107764"/>
                </a:lnTo>
                <a:lnTo>
                  <a:pt x="5599" y="114073"/>
                </a:lnTo>
                <a:lnTo>
                  <a:pt x="3683" y="121136"/>
                </a:lnTo>
                <a:lnTo>
                  <a:pt x="2405" y="128702"/>
                </a:lnTo>
                <a:lnTo>
                  <a:pt x="1554" y="136604"/>
                </a:lnTo>
                <a:lnTo>
                  <a:pt x="986" y="143777"/>
                </a:lnTo>
                <a:lnTo>
                  <a:pt x="608" y="150464"/>
                </a:lnTo>
                <a:lnTo>
                  <a:pt x="187" y="162021"/>
                </a:lnTo>
                <a:lnTo>
                  <a:pt x="0" y="170333"/>
                </a:lnTo>
                <a:lnTo>
                  <a:pt x="902" y="174836"/>
                </a:lnTo>
                <a:lnTo>
                  <a:pt x="2457" y="179742"/>
                </a:lnTo>
                <a:lnTo>
                  <a:pt x="4446" y="184918"/>
                </a:lnTo>
                <a:lnTo>
                  <a:pt x="6724" y="187417"/>
                </a:lnTo>
                <a:lnTo>
                  <a:pt x="9196" y="188129"/>
                </a:lnTo>
                <a:lnTo>
                  <a:pt x="11796" y="187652"/>
                </a:lnTo>
                <a:lnTo>
                  <a:pt x="15434" y="186382"/>
                </a:lnTo>
                <a:lnTo>
                  <a:pt x="19765" y="184582"/>
                </a:lnTo>
                <a:lnTo>
                  <a:pt x="24557" y="182430"/>
                </a:lnTo>
                <a:lnTo>
                  <a:pt x="28704" y="180042"/>
                </a:lnTo>
                <a:lnTo>
                  <a:pt x="32421" y="177498"/>
                </a:lnTo>
                <a:lnTo>
                  <a:pt x="35851" y="174850"/>
                </a:lnTo>
                <a:lnTo>
                  <a:pt x="40996" y="168322"/>
                </a:lnTo>
                <a:lnTo>
                  <a:pt x="47283" y="159207"/>
                </a:lnTo>
                <a:lnTo>
                  <a:pt x="54332" y="148368"/>
                </a:lnTo>
                <a:lnTo>
                  <a:pt x="59985" y="139237"/>
                </a:lnTo>
                <a:lnTo>
                  <a:pt x="64705" y="131245"/>
                </a:lnTo>
                <a:lnTo>
                  <a:pt x="68804" y="124012"/>
                </a:lnTo>
                <a:lnTo>
                  <a:pt x="83519" y="95655"/>
                </a:lnTo>
                <a:lnTo>
                  <a:pt x="92777" y="77425"/>
                </a:lnTo>
                <a:lnTo>
                  <a:pt x="100854" y="59557"/>
                </a:lnTo>
                <a:lnTo>
                  <a:pt x="108144" y="41929"/>
                </a:lnTo>
                <a:lnTo>
                  <a:pt x="114909" y="24463"/>
                </a:lnTo>
                <a:lnTo>
                  <a:pt x="118466" y="14724"/>
                </a:lnTo>
                <a:lnTo>
                  <a:pt x="119885" y="10136"/>
                </a:lnTo>
                <a:lnTo>
                  <a:pt x="119879" y="8982"/>
                </a:lnTo>
                <a:lnTo>
                  <a:pt x="118922" y="9166"/>
                </a:lnTo>
                <a:lnTo>
                  <a:pt x="115319" y="11909"/>
                </a:lnTo>
                <a:lnTo>
                  <a:pt x="113024" y="16832"/>
                </a:lnTo>
                <a:lnTo>
                  <a:pt x="110542" y="23924"/>
                </a:lnTo>
                <a:lnTo>
                  <a:pt x="107935" y="32462"/>
                </a:lnTo>
                <a:lnTo>
                  <a:pt x="106197" y="40059"/>
                </a:lnTo>
                <a:lnTo>
                  <a:pt x="105039" y="47028"/>
                </a:lnTo>
                <a:lnTo>
                  <a:pt x="104266" y="53580"/>
                </a:lnTo>
                <a:lnTo>
                  <a:pt x="103751" y="59853"/>
                </a:lnTo>
                <a:lnTo>
                  <a:pt x="103408" y="65939"/>
                </a:lnTo>
                <a:lnTo>
                  <a:pt x="103026" y="76830"/>
                </a:lnTo>
                <a:lnTo>
                  <a:pt x="102857" y="84845"/>
                </a:lnTo>
                <a:lnTo>
                  <a:pt x="103764" y="88316"/>
                </a:lnTo>
                <a:lnTo>
                  <a:pt x="105321" y="91582"/>
                </a:lnTo>
                <a:lnTo>
                  <a:pt x="107312" y="94713"/>
                </a:lnTo>
                <a:lnTo>
                  <a:pt x="109592" y="96799"/>
                </a:lnTo>
                <a:lnTo>
                  <a:pt x="112064" y="98191"/>
                </a:lnTo>
                <a:lnTo>
                  <a:pt x="114664" y="99118"/>
                </a:lnTo>
                <a:lnTo>
                  <a:pt x="117351" y="98784"/>
                </a:lnTo>
                <a:lnTo>
                  <a:pt x="120094" y="97608"/>
                </a:lnTo>
                <a:lnTo>
                  <a:pt x="122876" y="95872"/>
                </a:lnTo>
                <a:lnTo>
                  <a:pt x="125682" y="92810"/>
                </a:lnTo>
                <a:lnTo>
                  <a:pt x="128506" y="88863"/>
                </a:lnTo>
                <a:lnTo>
                  <a:pt x="137010" y="752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57"/>
          <p:cNvSpPr/>
          <p:nvPr/>
        </p:nvSpPr>
        <p:spPr>
          <a:xfrm>
            <a:off x="7941471" y="4597149"/>
            <a:ext cx="188117" cy="414596"/>
          </a:xfrm>
          <a:custGeom>
            <a:avLst/>
            <a:gdLst/>
            <a:ahLst/>
            <a:cxnLst/>
            <a:rect l="0" t="0" r="0" b="0"/>
            <a:pathLst>
              <a:path w="188117" h="414596">
                <a:moveTo>
                  <a:pt x="42384" y="14855"/>
                </a:moveTo>
                <a:lnTo>
                  <a:pt x="33283" y="28508"/>
                </a:lnTo>
                <a:lnTo>
                  <a:pt x="28813" y="37751"/>
                </a:lnTo>
                <a:lnTo>
                  <a:pt x="25875" y="48844"/>
                </a:lnTo>
                <a:lnTo>
                  <a:pt x="21394" y="69649"/>
                </a:lnTo>
                <a:lnTo>
                  <a:pt x="19818" y="82817"/>
                </a:lnTo>
                <a:lnTo>
                  <a:pt x="18767" y="97311"/>
                </a:lnTo>
                <a:lnTo>
                  <a:pt x="17601" y="125797"/>
                </a:lnTo>
                <a:lnTo>
                  <a:pt x="17081" y="147983"/>
                </a:lnTo>
                <a:lnTo>
                  <a:pt x="18848" y="167424"/>
                </a:lnTo>
                <a:lnTo>
                  <a:pt x="25890" y="222047"/>
                </a:lnTo>
                <a:lnTo>
                  <a:pt x="38138" y="306290"/>
                </a:lnTo>
                <a:lnTo>
                  <a:pt x="39553" y="318683"/>
                </a:lnTo>
                <a:lnTo>
                  <a:pt x="40497" y="328849"/>
                </a:lnTo>
                <a:lnTo>
                  <a:pt x="41126" y="337533"/>
                </a:lnTo>
                <a:lnTo>
                  <a:pt x="41545" y="345226"/>
                </a:lnTo>
                <a:lnTo>
                  <a:pt x="41825" y="352260"/>
                </a:lnTo>
                <a:lnTo>
                  <a:pt x="42218" y="384914"/>
                </a:lnTo>
                <a:lnTo>
                  <a:pt x="41320" y="393959"/>
                </a:lnTo>
                <a:lnTo>
                  <a:pt x="37783" y="406548"/>
                </a:lnTo>
                <a:lnTo>
                  <a:pt x="34554" y="410287"/>
                </a:lnTo>
                <a:lnTo>
                  <a:pt x="30497" y="412779"/>
                </a:lnTo>
                <a:lnTo>
                  <a:pt x="25886" y="414440"/>
                </a:lnTo>
                <a:lnTo>
                  <a:pt x="22813" y="414595"/>
                </a:lnTo>
                <a:lnTo>
                  <a:pt x="20764" y="413746"/>
                </a:lnTo>
                <a:lnTo>
                  <a:pt x="15340" y="408000"/>
                </a:lnTo>
                <a:lnTo>
                  <a:pt x="12925" y="405540"/>
                </a:lnTo>
                <a:lnTo>
                  <a:pt x="7701" y="397726"/>
                </a:lnTo>
                <a:lnTo>
                  <a:pt x="3157" y="388855"/>
                </a:lnTo>
                <a:lnTo>
                  <a:pt x="1137" y="381738"/>
                </a:lnTo>
                <a:lnTo>
                  <a:pt x="599" y="375649"/>
                </a:lnTo>
                <a:lnTo>
                  <a:pt x="239" y="367780"/>
                </a:lnTo>
                <a:lnTo>
                  <a:pt x="0" y="358723"/>
                </a:lnTo>
                <a:lnTo>
                  <a:pt x="793" y="350781"/>
                </a:lnTo>
                <a:lnTo>
                  <a:pt x="2274" y="343580"/>
                </a:lnTo>
                <a:lnTo>
                  <a:pt x="4213" y="336876"/>
                </a:lnTo>
                <a:lnTo>
                  <a:pt x="6459" y="327643"/>
                </a:lnTo>
                <a:lnTo>
                  <a:pt x="11494" y="304685"/>
                </a:lnTo>
                <a:lnTo>
                  <a:pt x="15123" y="294753"/>
                </a:lnTo>
                <a:lnTo>
                  <a:pt x="19447" y="286226"/>
                </a:lnTo>
                <a:lnTo>
                  <a:pt x="29332" y="270720"/>
                </a:lnTo>
                <a:lnTo>
                  <a:pt x="40075" y="254303"/>
                </a:lnTo>
                <a:lnTo>
                  <a:pt x="58820" y="222242"/>
                </a:lnTo>
                <a:lnTo>
                  <a:pt x="85989" y="173776"/>
                </a:lnTo>
                <a:lnTo>
                  <a:pt x="91457" y="163665"/>
                </a:lnTo>
                <a:lnTo>
                  <a:pt x="96053" y="154067"/>
                </a:lnTo>
                <a:lnTo>
                  <a:pt x="100071" y="144811"/>
                </a:lnTo>
                <a:lnTo>
                  <a:pt x="117914" y="100322"/>
                </a:lnTo>
                <a:lnTo>
                  <a:pt x="122264" y="88025"/>
                </a:lnTo>
                <a:lnTo>
                  <a:pt x="126118" y="76018"/>
                </a:lnTo>
                <a:lnTo>
                  <a:pt x="129640" y="64203"/>
                </a:lnTo>
                <a:lnTo>
                  <a:pt x="132939" y="54421"/>
                </a:lnTo>
                <a:lnTo>
                  <a:pt x="136092" y="45995"/>
                </a:lnTo>
                <a:lnTo>
                  <a:pt x="139145" y="38473"/>
                </a:lnTo>
                <a:lnTo>
                  <a:pt x="141182" y="31553"/>
                </a:lnTo>
                <a:lnTo>
                  <a:pt x="143444" y="18784"/>
                </a:lnTo>
                <a:lnTo>
                  <a:pt x="146990" y="9299"/>
                </a:lnTo>
                <a:lnTo>
                  <a:pt x="152475" y="0"/>
                </a:lnTo>
                <a:lnTo>
                  <a:pt x="152926" y="189"/>
                </a:lnTo>
                <a:lnTo>
                  <a:pt x="153225" y="1268"/>
                </a:lnTo>
                <a:lnTo>
                  <a:pt x="153427" y="2940"/>
                </a:lnTo>
                <a:lnTo>
                  <a:pt x="158259" y="14394"/>
                </a:lnTo>
                <a:lnTo>
                  <a:pt x="160559" y="24493"/>
                </a:lnTo>
                <a:lnTo>
                  <a:pt x="161172" y="29853"/>
                </a:lnTo>
                <a:lnTo>
                  <a:pt x="159314" y="40889"/>
                </a:lnTo>
                <a:lnTo>
                  <a:pt x="156265" y="53096"/>
                </a:lnTo>
                <a:lnTo>
                  <a:pt x="155452" y="60351"/>
                </a:lnTo>
                <a:lnTo>
                  <a:pt x="154910" y="68046"/>
                </a:lnTo>
                <a:lnTo>
                  <a:pt x="155502" y="79844"/>
                </a:lnTo>
                <a:lnTo>
                  <a:pt x="156848" y="94376"/>
                </a:lnTo>
                <a:lnTo>
                  <a:pt x="158698" y="110732"/>
                </a:lnTo>
                <a:lnTo>
                  <a:pt x="159932" y="124493"/>
                </a:lnTo>
                <a:lnTo>
                  <a:pt x="160755" y="136524"/>
                </a:lnTo>
                <a:lnTo>
                  <a:pt x="161668" y="157514"/>
                </a:lnTo>
                <a:lnTo>
                  <a:pt x="162074" y="176367"/>
                </a:lnTo>
                <a:lnTo>
                  <a:pt x="162302" y="207597"/>
                </a:lnTo>
                <a:lnTo>
                  <a:pt x="163287" y="219550"/>
                </a:lnTo>
                <a:lnTo>
                  <a:pt x="164896" y="232281"/>
                </a:lnTo>
                <a:lnTo>
                  <a:pt x="166921" y="245531"/>
                </a:lnTo>
                <a:lnTo>
                  <a:pt x="168271" y="258174"/>
                </a:lnTo>
                <a:lnTo>
                  <a:pt x="169171" y="270413"/>
                </a:lnTo>
                <a:lnTo>
                  <a:pt x="169771" y="282382"/>
                </a:lnTo>
                <a:lnTo>
                  <a:pt x="171124" y="292267"/>
                </a:lnTo>
                <a:lnTo>
                  <a:pt x="172978" y="300761"/>
                </a:lnTo>
                <a:lnTo>
                  <a:pt x="175166" y="308329"/>
                </a:lnTo>
                <a:lnTo>
                  <a:pt x="177579" y="313375"/>
                </a:lnTo>
                <a:lnTo>
                  <a:pt x="180138" y="316739"/>
                </a:lnTo>
                <a:lnTo>
                  <a:pt x="188116" y="3234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58"/>
          <p:cNvSpPr/>
          <p:nvPr/>
        </p:nvSpPr>
        <p:spPr>
          <a:xfrm>
            <a:off x="8052434" y="4690863"/>
            <a:ext cx="282894" cy="176924"/>
          </a:xfrm>
          <a:custGeom>
            <a:avLst/>
            <a:gdLst/>
            <a:ahLst/>
            <a:cxnLst/>
            <a:rect l="0" t="0" r="0" b="0"/>
            <a:pathLst>
              <a:path w="282894" h="176924">
                <a:moveTo>
                  <a:pt x="0" y="126882"/>
                </a:moveTo>
                <a:lnTo>
                  <a:pt x="18205" y="122331"/>
                </a:lnTo>
                <a:lnTo>
                  <a:pt x="26424" y="120990"/>
                </a:lnTo>
                <a:lnTo>
                  <a:pt x="34762" y="120096"/>
                </a:lnTo>
                <a:lnTo>
                  <a:pt x="43177" y="119501"/>
                </a:lnTo>
                <a:lnTo>
                  <a:pt x="50693" y="118151"/>
                </a:lnTo>
                <a:lnTo>
                  <a:pt x="57608" y="116299"/>
                </a:lnTo>
                <a:lnTo>
                  <a:pt x="86945" y="106482"/>
                </a:lnTo>
                <a:lnTo>
                  <a:pt x="108492" y="98448"/>
                </a:lnTo>
                <a:lnTo>
                  <a:pt x="161132" y="77768"/>
                </a:lnTo>
                <a:lnTo>
                  <a:pt x="171238" y="72231"/>
                </a:lnTo>
                <a:lnTo>
                  <a:pt x="178930" y="66636"/>
                </a:lnTo>
                <a:lnTo>
                  <a:pt x="190967" y="55338"/>
                </a:lnTo>
                <a:lnTo>
                  <a:pt x="215413" y="31406"/>
                </a:lnTo>
                <a:lnTo>
                  <a:pt x="219809" y="27989"/>
                </a:lnTo>
                <a:lnTo>
                  <a:pt x="224645" y="24758"/>
                </a:lnTo>
                <a:lnTo>
                  <a:pt x="229773" y="21652"/>
                </a:lnTo>
                <a:lnTo>
                  <a:pt x="233192" y="18628"/>
                </a:lnTo>
                <a:lnTo>
                  <a:pt x="235472" y="15660"/>
                </a:lnTo>
                <a:lnTo>
                  <a:pt x="236991" y="12729"/>
                </a:lnTo>
                <a:lnTo>
                  <a:pt x="236099" y="9822"/>
                </a:lnTo>
                <a:lnTo>
                  <a:pt x="233600" y="6933"/>
                </a:lnTo>
                <a:lnTo>
                  <a:pt x="230029" y="4053"/>
                </a:lnTo>
                <a:lnTo>
                  <a:pt x="223521" y="854"/>
                </a:lnTo>
                <a:lnTo>
                  <a:pt x="220451" y="0"/>
                </a:lnTo>
                <a:lnTo>
                  <a:pt x="217452" y="384"/>
                </a:lnTo>
                <a:lnTo>
                  <a:pt x="214501" y="1592"/>
                </a:lnTo>
                <a:lnTo>
                  <a:pt x="208682" y="5475"/>
                </a:lnTo>
                <a:lnTo>
                  <a:pt x="202921" y="10376"/>
                </a:lnTo>
                <a:lnTo>
                  <a:pt x="194645" y="15728"/>
                </a:lnTo>
                <a:lnTo>
                  <a:pt x="189771" y="18490"/>
                </a:lnTo>
                <a:lnTo>
                  <a:pt x="185569" y="21283"/>
                </a:lnTo>
                <a:lnTo>
                  <a:pt x="181816" y="24098"/>
                </a:lnTo>
                <a:lnTo>
                  <a:pt x="178360" y="26926"/>
                </a:lnTo>
                <a:lnTo>
                  <a:pt x="175104" y="30717"/>
                </a:lnTo>
                <a:lnTo>
                  <a:pt x="171982" y="35150"/>
                </a:lnTo>
                <a:lnTo>
                  <a:pt x="168947" y="40009"/>
                </a:lnTo>
                <a:lnTo>
                  <a:pt x="165019" y="47059"/>
                </a:lnTo>
                <a:lnTo>
                  <a:pt x="155575" y="65053"/>
                </a:lnTo>
                <a:lnTo>
                  <a:pt x="153247" y="76137"/>
                </a:lnTo>
                <a:lnTo>
                  <a:pt x="152647" y="88290"/>
                </a:lnTo>
                <a:lnTo>
                  <a:pt x="153568" y="111635"/>
                </a:lnTo>
                <a:lnTo>
                  <a:pt x="153978" y="128360"/>
                </a:lnTo>
                <a:lnTo>
                  <a:pt x="155040" y="135488"/>
                </a:lnTo>
                <a:lnTo>
                  <a:pt x="156700" y="142144"/>
                </a:lnTo>
                <a:lnTo>
                  <a:pt x="158759" y="148486"/>
                </a:lnTo>
                <a:lnTo>
                  <a:pt x="162038" y="153668"/>
                </a:lnTo>
                <a:lnTo>
                  <a:pt x="166127" y="158073"/>
                </a:lnTo>
                <a:lnTo>
                  <a:pt x="170759" y="161964"/>
                </a:lnTo>
                <a:lnTo>
                  <a:pt x="178446" y="166286"/>
                </a:lnTo>
                <a:lnTo>
                  <a:pt x="185990" y="169160"/>
                </a:lnTo>
                <a:lnTo>
                  <a:pt x="190669" y="171259"/>
                </a:lnTo>
                <a:lnTo>
                  <a:pt x="195692" y="173612"/>
                </a:lnTo>
                <a:lnTo>
                  <a:pt x="203815" y="176226"/>
                </a:lnTo>
                <a:lnTo>
                  <a:pt x="207314" y="176923"/>
                </a:lnTo>
                <a:lnTo>
                  <a:pt x="210600" y="176434"/>
                </a:lnTo>
                <a:lnTo>
                  <a:pt x="213742" y="175157"/>
                </a:lnTo>
                <a:lnTo>
                  <a:pt x="220726" y="171197"/>
                </a:lnTo>
                <a:lnTo>
                  <a:pt x="230182" y="166263"/>
                </a:lnTo>
                <a:lnTo>
                  <a:pt x="238193" y="160894"/>
                </a:lnTo>
                <a:lnTo>
                  <a:pt x="241663" y="158130"/>
                </a:lnTo>
                <a:lnTo>
                  <a:pt x="245881" y="154381"/>
                </a:lnTo>
                <a:lnTo>
                  <a:pt x="255649" y="145136"/>
                </a:lnTo>
                <a:lnTo>
                  <a:pt x="282893" y="118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59"/>
          <p:cNvSpPr/>
          <p:nvPr/>
        </p:nvSpPr>
        <p:spPr>
          <a:xfrm>
            <a:off x="8378190" y="4672012"/>
            <a:ext cx="111443" cy="227896"/>
          </a:xfrm>
          <a:custGeom>
            <a:avLst/>
            <a:gdLst/>
            <a:ahLst/>
            <a:cxnLst/>
            <a:rect l="0" t="0" r="0" b="0"/>
            <a:pathLst>
              <a:path w="111443" h="227896">
                <a:moveTo>
                  <a:pt x="0" y="42863"/>
                </a:moveTo>
                <a:lnTo>
                  <a:pt x="0" y="47414"/>
                </a:lnTo>
                <a:lnTo>
                  <a:pt x="952" y="49706"/>
                </a:lnTo>
                <a:lnTo>
                  <a:pt x="2539" y="52188"/>
                </a:lnTo>
                <a:lnTo>
                  <a:pt x="4551" y="54794"/>
                </a:lnTo>
                <a:lnTo>
                  <a:pt x="5891" y="60342"/>
                </a:lnTo>
                <a:lnTo>
                  <a:pt x="6785" y="67851"/>
                </a:lnTo>
                <a:lnTo>
                  <a:pt x="7381" y="76666"/>
                </a:lnTo>
                <a:lnTo>
                  <a:pt x="7777" y="85401"/>
                </a:lnTo>
                <a:lnTo>
                  <a:pt x="8219" y="102726"/>
                </a:lnTo>
                <a:lnTo>
                  <a:pt x="10242" y="118014"/>
                </a:lnTo>
                <a:lnTo>
                  <a:pt x="13496" y="137731"/>
                </a:lnTo>
                <a:lnTo>
                  <a:pt x="20285" y="176466"/>
                </a:lnTo>
                <a:lnTo>
                  <a:pt x="22096" y="188130"/>
                </a:lnTo>
                <a:lnTo>
                  <a:pt x="23303" y="196857"/>
                </a:lnTo>
                <a:lnTo>
                  <a:pt x="25060" y="204581"/>
                </a:lnTo>
                <a:lnTo>
                  <a:pt x="27184" y="211635"/>
                </a:lnTo>
                <a:lnTo>
                  <a:pt x="29552" y="218242"/>
                </a:lnTo>
                <a:lnTo>
                  <a:pt x="30179" y="222648"/>
                </a:lnTo>
                <a:lnTo>
                  <a:pt x="29644" y="225584"/>
                </a:lnTo>
                <a:lnTo>
                  <a:pt x="28335" y="227542"/>
                </a:lnTo>
                <a:lnTo>
                  <a:pt x="27462" y="227895"/>
                </a:lnTo>
                <a:lnTo>
                  <a:pt x="26881" y="227177"/>
                </a:lnTo>
                <a:lnTo>
                  <a:pt x="25282" y="220983"/>
                </a:lnTo>
                <a:lnTo>
                  <a:pt x="21396" y="205530"/>
                </a:lnTo>
                <a:lnTo>
                  <a:pt x="19026" y="194170"/>
                </a:lnTo>
                <a:lnTo>
                  <a:pt x="13854" y="166308"/>
                </a:lnTo>
                <a:lnTo>
                  <a:pt x="13045" y="154687"/>
                </a:lnTo>
                <a:lnTo>
                  <a:pt x="13460" y="145035"/>
                </a:lnTo>
                <a:lnTo>
                  <a:pt x="14687" y="136695"/>
                </a:lnTo>
                <a:lnTo>
                  <a:pt x="15507" y="128277"/>
                </a:lnTo>
                <a:lnTo>
                  <a:pt x="16053" y="119809"/>
                </a:lnTo>
                <a:lnTo>
                  <a:pt x="16416" y="111304"/>
                </a:lnTo>
                <a:lnTo>
                  <a:pt x="17611" y="103731"/>
                </a:lnTo>
                <a:lnTo>
                  <a:pt x="19361" y="96776"/>
                </a:lnTo>
                <a:lnTo>
                  <a:pt x="21480" y="90235"/>
                </a:lnTo>
                <a:lnTo>
                  <a:pt x="24797" y="83017"/>
                </a:lnTo>
                <a:lnTo>
                  <a:pt x="28914" y="75347"/>
                </a:lnTo>
                <a:lnTo>
                  <a:pt x="33563" y="67377"/>
                </a:lnTo>
                <a:lnTo>
                  <a:pt x="39520" y="59205"/>
                </a:lnTo>
                <a:lnTo>
                  <a:pt x="46350" y="50900"/>
                </a:lnTo>
                <a:lnTo>
                  <a:pt x="53760" y="42506"/>
                </a:lnTo>
                <a:lnTo>
                  <a:pt x="62509" y="35005"/>
                </a:lnTo>
                <a:lnTo>
                  <a:pt x="72153" y="28099"/>
                </a:lnTo>
                <a:lnTo>
                  <a:pt x="82392" y="21591"/>
                </a:lnTo>
                <a:lnTo>
                  <a:pt x="90171" y="16299"/>
                </a:lnTo>
                <a:lnTo>
                  <a:pt x="96309" y="11818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60"/>
          <p:cNvSpPr/>
          <p:nvPr/>
        </p:nvSpPr>
        <p:spPr>
          <a:xfrm>
            <a:off x="8643948" y="4586287"/>
            <a:ext cx="25708" cy="317184"/>
          </a:xfrm>
          <a:custGeom>
            <a:avLst/>
            <a:gdLst/>
            <a:ahLst/>
            <a:cxnLst/>
            <a:rect l="0" t="0" r="0" b="0"/>
            <a:pathLst>
              <a:path w="25708" h="317184">
                <a:moveTo>
                  <a:pt x="25707" y="0"/>
                </a:moveTo>
                <a:lnTo>
                  <a:pt x="16606" y="13653"/>
                </a:lnTo>
                <a:lnTo>
                  <a:pt x="13924" y="19579"/>
                </a:lnTo>
                <a:lnTo>
                  <a:pt x="12136" y="25436"/>
                </a:lnTo>
                <a:lnTo>
                  <a:pt x="10944" y="31244"/>
                </a:lnTo>
                <a:lnTo>
                  <a:pt x="10150" y="37023"/>
                </a:lnTo>
                <a:lnTo>
                  <a:pt x="9620" y="42779"/>
                </a:lnTo>
                <a:lnTo>
                  <a:pt x="9268" y="48522"/>
                </a:lnTo>
                <a:lnTo>
                  <a:pt x="8080" y="54255"/>
                </a:lnTo>
                <a:lnTo>
                  <a:pt x="6336" y="59983"/>
                </a:lnTo>
                <a:lnTo>
                  <a:pt x="4220" y="65706"/>
                </a:lnTo>
                <a:lnTo>
                  <a:pt x="2811" y="72379"/>
                </a:lnTo>
                <a:lnTo>
                  <a:pt x="1870" y="79685"/>
                </a:lnTo>
                <a:lnTo>
                  <a:pt x="1242" y="87414"/>
                </a:lnTo>
                <a:lnTo>
                  <a:pt x="825" y="96376"/>
                </a:lnTo>
                <a:lnTo>
                  <a:pt x="360" y="116494"/>
                </a:lnTo>
                <a:lnTo>
                  <a:pt x="0" y="226599"/>
                </a:lnTo>
                <a:lnTo>
                  <a:pt x="949" y="237744"/>
                </a:lnTo>
                <a:lnTo>
                  <a:pt x="2534" y="248984"/>
                </a:lnTo>
                <a:lnTo>
                  <a:pt x="4542" y="260287"/>
                </a:lnTo>
                <a:lnTo>
                  <a:pt x="5882" y="268774"/>
                </a:lnTo>
                <a:lnTo>
                  <a:pt x="6775" y="275386"/>
                </a:lnTo>
                <a:lnTo>
                  <a:pt x="7371" y="280745"/>
                </a:lnTo>
                <a:lnTo>
                  <a:pt x="8032" y="289241"/>
                </a:lnTo>
                <a:lnTo>
                  <a:pt x="8326" y="296192"/>
                </a:lnTo>
                <a:lnTo>
                  <a:pt x="8492" y="305460"/>
                </a:lnTo>
                <a:lnTo>
                  <a:pt x="8516" y="308415"/>
                </a:lnTo>
                <a:lnTo>
                  <a:pt x="17134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61"/>
          <p:cNvSpPr/>
          <p:nvPr/>
        </p:nvSpPr>
        <p:spPr>
          <a:xfrm>
            <a:off x="8705844" y="4689157"/>
            <a:ext cx="74750" cy="195047"/>
          </a:xfrm>
          <a:custGeom>
            <a:avLst/>
            <a:gdLst/>
            <a:ahLst/>
            <a:cxnLst/>
            <a:rect l="0" t="0" r="0" b="0"/>
            <a:pathLst>
              <a:path w="74750" h="195047">
                <a:moveTo>
                  <a:pt x="58108" y="0"/>
                </a:moveTo>
                <a:lnTo>
                  <a:pt x="53557" y="0"/>
                </a:lnTo>
                <a:lnTo>
                  <a:pt x="51264" y="953"/>
                </a:lnTo>
                <a:lnTo>
                  <a:pt x="48783" y="2540"/>
                </a:lnTo>
                <a:lnTo>
                  <a:pt x="46176" y="4551"/>
                </a:lnTo>
                <a:lnTo>
                  <a:pt x="35661" y="11865"/>
                </a:lnTo>
                <a:lnTo>
                  <a:pt x="28856" y="16483"/>
                </a:lnTo>
                <a:lnTo>
                  <a:pt x="23366" y="20514"/>
                </a:lnTo>
                <a:lnTo>
                  <a:pt x="18754" y="24153"/>
                </a:lnTo>
                <a:lnTo>
                  <a:pt x="14728" y="27532"/>
                </a:lnTo>
                <a:lnTo>
                  <a:pt x="11090" y="31690"/>
                </a:lnTo>
                <a:lnTo>
                  <a:pt x="7714" y="36367"/>
                </a:lnTo>
                <a:lnTo>
                  <a:pt x="4509" y="41390"/>
                </a:lnTo>
                <a:lnTo>
                  <a:pt x="2374" y="45691"/>
                </a:lnTo>
                <a:lnTo>
                  <a:pt x="949" y="49511"/>
                </a:lnTo>
                <a:lnTo>
                  <a:pt x="0" y="53010"/>
                </a:lnTo>
                <a:lnTo>
                  <a:pt x="319" y="56295"/>
                </a:lnTo>
                <a:lnTo>
                  <a:pt x="1484" y="59437"/>
                </a:lnTo>
                <a:lnTo>
                  <a:pt x="3215" y="62485"/>
                </a:lnTo>
                <a:lnTo>
                  <a:pt x="5320" y="64517"/>
                </a:lnTo>
                <a:lnTo>
                  <a:pt x="7676" y="65871"/>
                </a:lnTo>
                <a:lnTo>
                  <a:pt x="10199" y="66774"/>
                </a:lnTo>
                <a:lnTo>
                  <a:pt x="12833" y="67376"/>
                </a:lnTo>
                <a:lnTo>
                  <a:pt x="15543" y="67777"/>
                </a:lnTo>
                <a:lnTo>
                  <a:pt x="18301" y="68045"/>
                </a:lnTo>
                <a:lnTo>
                  <a:pt x="22045" y="68223"/>
                </a:lnTo>
                <a:lnTo>
                  <a:pt x="31284" y="68421"/>
                </a:lnTo>
                <a:lnTo>
                  <a:pt x="42646" y="68533"/>
                </a:lnTo>
                <a:lnTo>
                  <a:pt x="45895" y="69502"/>
                </a:lnTo>
                <a:lnTo>
                  <a:pt x="49013" y="71099"/>
                </a:lnTo>
                <a:lnTo>
                  <a:pt x="52045" y="73117"/>
                </a:lnTo>
                <a:lnTo>
                  <a:pt x="55019" y="75415"/>
                </a:lnTo>
                <a:lnTo>
                  <a:pt x="57953" y="77899"/>
                </a:lnTo>
                <a:lnTo>
                  <a:pt x="60862" y="80508"/>
                </a:lnTo>
                <a:lnTo>
                  <a:pt x="63754" y="84152"/>
                </a:lnTo>
                <a:lnTo>
                  <a:pt x="66635" y="88486"/>
                </a:lnTo>
                <a:lnTo>
                  <a:pt x="69508" y="93281"/>
                </a:lnTo>
                <a:lnTo>
                  <a:pt x="71423" y="97430"/>
                </a:lnTo>
                <a:lnTo>
                  <a:pt x="72700" y="101148"/>
                </a:lnTo>
                <a:lnTo>
                  <a:pt x="73551" y="104580"/>
                </a:lnTo>
                <a:lnTo>
                  <a:pt x="74119" y="108773"/>
                </a:lnTo>
                <a:lnTo>
                  <a:pt x="74496" y="113473"/>
                </a:lnTo>
                <a:lnTo>
                  <a:pt x="74749" y="118511"/>
                </a:lnTo>
                <a:lnTo>
                  <a:pt x="73965" y="122822"/>
                </a:lnTo>
                <a:lnTo>
                  <a:pt x="72489" y="126649"/>
                </a:lnTo>
                <a:lnTo>
                  <a:pt x="70553" y="130153"/>
                </a:lnTo>
                <a:lnTo>
                  <a:pt x="54176" y="157838"/>
                </a:lnTo>
                <a:lnTo>
                  <a:pt x="48819" y="166185"/>
                </a:lnTo>
                <a:lnTo>
                  <a:pt x="44295" y="172703"/>
                </a:lnTo>
                <a:lnTo>
                  <a:pt x="40327" y="178000"/>
                </a:lnTo>
                <a:lnTo>
                  <a:pt x="35777" y="182484"/>
                </a:lnTo>
                <a:lnTo>
                  <a:pt x="30838" y="186426"/>
                </a:lnTo>
                <a:lnTo>
                  <a:pt x="25641" y="190007"/>
                </a:lnTo>
                <a:lnTo>
                  <a:pt x="21223" y="192394"/>
                </a:lnTo>
                <a:lnTo>
                  <a:pt x="17326" y="193986"/>
                </a:lnTo>
                <a:lnTo>
                  <a:pt x="13774" y="195046"/>
                </a:lnTo>
                <a:lnTo>
                  <a:pt x="11407" y="193848"/>
                </a:lnTo>
                <a:lnTo>
                  <a:pt x="9829" y="191145"/>
                </a:lnTo>
                <a:lnTo>
                  <a:pt x="6673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62"/>
          <p:cNvSpPr/>
          <p:nvPr/>
        </p:nvSpPr>
        <p:spPr>
          <a:xfrm>
            <a:off x="8849677" y="4543425"/>
            <a:ext cx="42864" cy="308611"/>
          </a:xfrm>
          <a:custGeom>
            <a:avLst/>
            <a:gdLst/>
            <a:ahLst/>
            <a:cxnLst/>
            <a:rect l="0" t="0" r="0" b="0"/>
            <a:pathLst>
              <a:path w="42864" h="308611">
                <a:moveTo>
                  <a:pt x="0" y="0"/>
                </a:moveTo>
                <a:lnTo>
                  <a:pt x="4551" y="13652"/>
                </a:lnTo>
                <a:lnTo>
                  <a:pt x="5891" y="18626"/>
                </a:lnTo>
                <a:lnTo>
                  <a:pt x="6785" y="22895"/>
                </a:lnTo>
                <a:lnTo>
                  <a:pt x="7382" y="26694"/>
                </a:lnTo>
                <a:lnTo>
                  <a:pt x="6826" y="32083"/>
                </a:lnTo>
                <a:lnTo>
                  <a:pt x="5504" y="38534"/>
                </a:lnTo>
                <a:lnTo>
                  <a:pt x="3669" y="45691"/>
                </a:lnTo>
                <a:lnTo>
                  <a:pt x="2446" y="52368"/>
                </a:lnTo>
                <a:lnTo>
                  <a:pt x="1630" y="58725"/>
                </a:lnTo>
                <a:lnTo>
                  <a:pt x="1088" y="64867"/>
                </a:lnTo>
                <a:lnTo>
                  <a:pt x="725" y="71820"/>
                </a:lnTo>
                <a:lnTo>
                  <a:pt x="323" y="87164"/>
                </a:lnTo>
                <a:lnTo>
                  <a:pt x="9" y="158364"/>
                </a:lnTo>
                <a:lnTo>
                  <a:pt x="958" y="165583"/>
                </a:lnTo>
                <a:lnTo>
                  <a:pt x="2544" y="173254"/>
                </a:lnTo>
                <a:lnTo>
                  <a:pt x="4553" y="181225"/>
                </a:lnTo>
                <a:lnTo>
                  <a:pt x="5894" y="189397"/>
                </a:lnTo>
                <a:lnTo>
                  <a:pt x="6787" y="197702"/>
                </a:lnTo>
                <a:lnTo>
                  <a:pt x="7382" y="206096"/>
                </a:lnTo>
                <a:lnTo>
                  <a:pt x="8731" y="213597"/>
                </a:lnTo>
                <a:lnTo>
                  <a:pt x="10584" y="220503"/>
                </a:lnTo>
                <a:lnTo>
                  <a:pt x="12771" y="227012"/>
                </a:lnTo>
                <a:lnTo>
                  <a:pt x="14229" y="233256"/>
                </a:lnTo>
                <a:lnTo>
                  <a:pt x="15201" y="239324"/>
                </a:lnTo>
                <a:lnTo>
                  <a:pt x="15850" y="245274"/>
                </a:lnTo>
                <a:lnTo>
                  <a:pt x="17234" y="251146"/>
                </a:lnTo>
                <a:lnTo>
                  <a:pt x="19109" y="256966"/>
                </a:lnTo>
                <a:lnTo>
                  <a:pt x="21312" y="262751"/>
                </a:lnTo>
                <a:lnTo>
                  <a:pt x="23733" y="267560"/>
                </a:lnTo>
                <a:lnTo>
                  <a:pt x="26299" y="271717"/>
                </a:lnTo>
                <a:lnTo>
                  <a:pt x="28964" y="275442"/>
                </a:lnTo>
                <a:lnTo>
                  <a:pt x="30739" y="279831"/>
                </a:lnTo>
                <a:lnTo>
                  <a:pt x="31923" y="284661"/>
                </a:lnTo>
                <a:lnTo>
                  <a:pt x="32712" y="289786"/>
                </a:lnTo>
                <a:lnTo>
                  <a:pt x="34190" y="294156"/>
                </a:lnTo>
                <a:lnTo>
                  <a:pt x="36129" y="298021"/>
                </a:lnTo>
                <a:lnTo>
                  <a:pt x="42863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63"/>
          <p:cNvSpPr/>
          <p:nvPr/>
        </p:nvSpPr>
        <p:spPr>
          <a:xfrm>
            <a:off x="8823959" y="4672012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40303" y="34290"/>
                </a:lnTo>
                <a:lnTo>
                  <a:pt x="45918" y="33338"/>
                </a:lnTo>
                <a:lnTo>
                  <a:pt x="51568" y="31750"/>
                </a:lnTo>
                <a:lnTo>
                  <a:pt x="57239" y="29740"/>
                </a:lnTo>
                <a:lnTo>
                  <a:pt x="62924" y="27446"/>
                </a:lnTo>
                <a:lnTo>
                  <a:pt x="68620" y="24965"/>
                </a:lnTo>
                <a:lnTo>
                  <a:pt x="74321" y="22358"/>
                </a:lnTo>
                <a:lnTo>
                  <a:pt x="82885" y="19668"/>
                </a:lnTo>
                <a:lnTo>
                  <a:pt x="93357" y="16922"/>
                </a:lnTo>
                <a:lnTo>
                  <a:pt x="105102" y="14139"/>
                </a:lnTo>
                <a:lnTo>
                  <a:pt x="115788" y="11331"/>
                </a:lnTo>
                <a:lnTo>
                  <a:pt x="135282" y="5671"/>
                </a:lnTo>
                <a:lnTo>
                  <a:pt x="143528" y="3781"/>
                </a:lnTo>
                <a:lnTo>
                  <a:pt x="150931" y="252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64"/>
          <p:cNvSpPr/>
          <p:nvPr/>
        </p:nvSpPr>
        <p:spPr>
          <a:xfrm>
            <a:off x="6810966" y="5057775"/>
            <a:ext cx="238487" cy="225139"/>
          </a:xfrm>
          <a:custGeom>
            <a:avLst/>
            <a:gdLst/>
            <a:ahLst/>
            <a:cxnLst/>
            <a:rect l="0" t="0" r="0" b="0"/>
            <a:pathLst>
              <a:path w="238487" h="225139">
                <a:moveTo>
                  <a:pt x="7028" y="0"/>
                </a:moveTo>
                <a:lnTo>
                  <a:pt x="11580" y="13652"/>
                </a:lnTo>
                <a:lnTo>
                  <a:pt x="12920" y="24341"/>
                </a:lnTo>
                <a:lnTo>
                  <a:pt x="13814" y="38135"/>
                </a:lnTo>
                <a:lnTo>
                  <a:pt x="14410" y="53999"/>
                </a:lnTo>
                <a:lnTo>
                  <a:pt x="15570" y="222953"/>
                </a:lnTo>
                <a:lnTo>
                  <a:pt x="14628" y="224835"/>
                </a:lnTo>
                <a:lnTo>
                  <a:pt x="13047" y="225138"/>
                </a:lnTo>
                <a:lnTo>
                  <a:pt x="11041" y="224387"/>
                </a:lnTo>
                <a:lnTo>
                  <a:pt x="8751" y="220076"/>
                </a:lnTo>
                <a:lnTo>
                  <a:pt x="6272" y="213392"/>
                </a:lnTo>
                <a:lnTo>
                  <a:pt x="3667" y="205127"/>
                </a:lnTo>
                <a:lnTo>
                  <a:pt x="1930" y="196758"/>
                </a:lnTo>
                <a:lnTo>
                  <a:pt x="772" y="188322"/>
                </a:lnTo>
                <a:lnTo>
                  <a:pt x="0" y="179840"/>
                </a:lnTo>
                <a:lnTo>
                  <a:pt x="438" y="172281"/>
                </a:lnTo>
                <a:lnTo>
                  <a:pt x="1682" y="165336"/>
                </a:lnTo>
                <a:lnTo>
                  <a:pt x="3464" y="158802"/>
                </a:lnTo>
                <a:lnTo>
                  <a:pt x="7985" y="143921"/>
                </a:lnTo>
                <a:lnTo>
                  <a:pt x="10523" y="135952"/>
                </a:lnTo>
                <a:lnTo>
                  <a:pt x="13169" y="125877"/>
                </a:lnTo>
                <a:lnTo>
                  <a:pt x="21442" y="90849"/>
                </a:lnTo>
                <a:lnTo>
                  <a:pt x="24257" y="80568"/>
                </a:lnTo>
                <a:lnTo>
                  <a:pt x="27087" y="70857"/>
                </a:lnTo>
                <a:lnTo>
                  <a:pt x="29926" y="63431"/>
                </a:lnTo>
                <a:lnTo>
                  <a:pt x="32771" y="57527"/>
                </a:lnTo>
                <a:lnTo>
                  <a:pt x="35620" y="52639"/>
                </a:lnTo>
                <a:lnTo>
                  <a:pt x="39425" y="47475"/>
                </a:lnTo>
                <a:lnTo>
                  <a:pt x="43866" y="42128"/>
                </a:lnTo>
                <a:lnTo>
                  <a:pt x="48732" y="36657"/>
                </a:lnTo>
                <a:lnTo>
                  <a:pt x="53880" y="33010"/>
                </a:lnTo>
                <a:lnTo>
                  <a:pt x="59219" y="30579"/>
                </a:lnTo>
                <a:lnTo>
                  <a:pt x="64682" y="28959"/>
                </a:lnTo>
                <a:lnTo>
                  <a:pt x="68324" y="28831"/>
                </a:lnTo>
                <a:lnTo>
                  <a:pt x="70752" y="29698"/>
                </a:lnTo>
                <a:lnTo>
                  <a:pt x="76710" y="35469"/>
                </a:lnTo>
                <a:lnTo>
                  <a:pt x="87256" y="45952"/>
                </a:lnTo>
                <a:lnTo>
                  <a:pt x="89089" y="49685"/>
                </a:lnTo>
                <a:lnTo>
                  <a:pt x="90311" y="54078"/>
                </a:lnTo>
                <a:lnTo>
                  <a:pt x="91125" y="58912"/>
                </a:lnTo>
                <a:lnTo>
                  <a:pt x="92620" y="64039"/>
                </a:lnTo>
                <a:lnTo>
                  <a:pt x="94569" y="69363"/>
                </a:lnTo>
                <a:lnTo>
                  <a:pt x="96822" y="74817"/>
                </a:lnTo>
                <a:lnTo>
                  <a:pt x="98323" y="80358"/>
                </a:lnTo>
                <a:lnTo>
                  <a:pt x="99324" y="85957"/>
                </a:lnTo>
                <a:lnTo>
                  <a:pt x="99992" y="91594"/>
                </a:lnTo>
                <a:lnTo>
                  <a:pt x="100436" y="97258"/>
                </a:lnTo>
                <a:lnTo>
                  <a:pt x="100733" y="102939"/>
                </a:lnTo>
                <a:lnTo>
                  <a:pt x="100930" y="108630"/>
                </a:lnTo>
                <a:lnTo>
                  <a:pt x="102015" y="114330"/>
                </a:lnTo>
                <a:lnTo>
                  <a:pt x="103691" y="120035"/>
                </a:lnTo>
                <a:lnTo>
                  <a:pt x="105760" y="125743"/>
                </a:lnTo>
                <a:lnTo>
                  <a:pt x="107140" y="130501"/>
                </a:lnTo>
                <a:lnTo>
                  <a:pt x="108059" y="134626"/>
                </a:lnTo>
                <a:lnTo>
                  <a:pt x="108672" y="138328"/>
                </a:lnTo>
                <a:lnTo>
                  <a:pt x="109081" y="143653"/>
                </a:lnTo>
                <a:lnTo>
                  <a:pt x="109354" y="150061"/>
                </a:lnTo>
                <a:lnTo>
                  <a:pt x="109656" y="160991"/>
                </a:lnTo>
                <a:lnTo>
                  <a:pt x="109737" y="162573"/>
                </a:lnTo>
                <a:lnTo>
                  <a:pt x="109791" y="162674"/>
                </a:lnTo>
                <a:lnTo>
                  <a:pt x="112391" y="155167"/>
                </a:lnTo>
                <a:lnTo>
                  <a:pt x="114418" y="149164"/>
                </a:lnTo>
                <a:lnTo>
                  <a:pt x="115769" y="143258"/>
                </a:lnTo>
                <a:lnTo>
                  <a:pt x="116670" y="137415"/>
                </a:lnTo>
                <a:lnTo>
                  <a:pt x="117270" y="131615"/>
                </a:lnTo>
                <a:lnTo>
                  <a:pt x="119576" y="122985"/>
                </a:lnTo>
                <a:lnTo>
                  <a:pt x="123017" y="112470"/>
                </a:lnTo>
                <a:lnTo>
                  <a:pt x="127217" y="100698"/>
                </a:lnTo>
                <a:lnTo>
                  <a:pt x="131921" y="89039"/>
                </a:lnTo>
                <a:lnTo>
                  <a:pt x="136963" y="77457"/>
                </a:lnTo>
                <a:lnTo>
                  <a:pt x="142229" y="65925"/>
                </a:lnTo>
                <a:lnTo>
                  <a:pt x="147645" y="57285"/>
                </a:lnTo>
                <a:lnTo>
                  <a:pt x="153160" y="50572"/>
                </a:lnTo>
                <a:lnTo>
                  <a:pt x="158742" y="45145"/>
                </a:lnTo>
                <a:lnTo>
                  <a:pt x="164368" y="40574"/>
                </a:lnTo>
                <a:lnTo>
                  <a:pt x="170024" y="36574"/>
                </a:lnTo>
                <a:lnTo>
                  <a:pt x="175699" y="32955"/>
                </a:lnTo>
                <a:lnTo>
                  <a:pt x="180436" y="30542"/>
                </a:lnTo>
                <a:lnTo>
                  <a:pt x="184546" y="28934"/>
                </a:lnTo>
                <a:lnTo>
                  <a:pt x="191653" y="27147"/>
                </a:lnTo>
                <a:lnTo>
                  <a:pt x="197986" y="26353"/>
                </a:lnTo>
                <a:lnTo>
                  <a:pt x="201009" y="27093"/>
                </a:lnTo>
                <a:lnTo>
                  <a:pt x="206907" y="30457"/>
                </a:lnTo>
                <a:lnTo>
                  <a:pt x="212704" y="35126"/>
                </a:lnTo>
                <a:lnTo>
                  <a:pt x="215582" y="37705"/>
                </a:lnTo>
                <a:lnTo>
                  <a:pt x="218454" y="43234"/>
                </a:lnTo>
                <a:lnTo>
                  <a:pt x="221321" y="50730"/>
                </a:lnTo>
                <a:lnTo>
                  <a:pt x="224185" y="59537"/>
                </a:lnTo>
                <a:lnTo>
                  <a:pt x="226095" y="69219"/>
                </a:lnTo>
                <a:lnTo>
                  <a:pt x="227368" y="79483"/>
                </a:lnTo>
                <a:lnTo>
                  <a:pt x="228216" y="90136"/>
                </a:lnTo>
                <a:lnTo>
                  <a:pt x="228782" y="102001"/>
                </a:lnTo>
                <a:lnTo>
                  <a:pt x="229578" y="137643"/>
                </a:lnTo>
                <a:lnTo>
                  <a:pt x="229765" y="151027"/>
                </a:lnTo>
                <a:lnTo>
                  <a:pt x="230767" y="159739"/>
                </a:lnTo>
                <a:lnTo>
                  <a:pt x="232387" y="170310"/>
                </a:lnTo>
                <a:lnTo>
                  <a:pt x="234421" y="182120"/>
                </a:lnTo>
                <a:lnTo>
                  <a:pt x="235775" y="190946"/>
                </a:lnTo>
                <a:lnTo>
                  <a:pt x="236679" y="197782"/>
                </a:lnTo>
                <a:lnTo>
                  <a:pt x="238486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65"/>
          <p:cNvSpPr/>
          <p:nvPr/>
        </p:nvSpPr>
        <p:spPr>
          <a:xfrm>
            <a:off x="7118032" y="5117782"/>
            <a:ext cx="34291" cy="128589"/>
          </a:xfrm>
          <a:custGeom>
            <a:avLst/>
            <a:gdLst/>
            <a:ahLst/>
            <a:cxnLst/>
            <a:rect l="0" t="0" r="0" b="0"/>
            <a:pathLst>
              <a:path w="34291" h="128589">
                <a:moveTo>
                  <a:pt x="0" y="0"/>
                </a:moveTo>
                <a:lnTo>
                  <a:pt x="4551" y="13653"/>
                </a:lnTo>
                <a:lnTo>
                  <a:pt x="5892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8731" y="31131"/>
                </a:lnTo>
                <a:lnTo>
                  <a:pt x="10584" y="35994"/>
                </a:lnTo>
                <a:lnTo>
                  <a:pt x="12771" y="41141"/>
                </a:lnTo>
                <a:lnTo>
                  <a:pt x="14229" y="48382"/>
                </a:lnTo>
                <a:lnTo>
                  <a:pt x="15201" y="57020"/>
                </a:lnTo>
                <a:lnTo>
                  <a:pt x="16281" y="73920"/>
                </a:lnTo>
                <a:lnTo>
                  <a:pt x="16761" y="84606"/>
                </a:lnTo>
                <a:lnTo>
                  <a:pt x="17841" y="90694"/>
                </a:lnTo>
                <a:lnTo>
                  <a:pt x="19515" y="97610"/>
                </a:lnTo>
                <a:lnTo>
                  <a:pt x="34290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66"/>
          <p:cNvSpPr/>
          <p:nvPr/>
        </p:nvSpPr>
        <p:spPr>
          <a:xfrm>
            <a:off x="7220902" y="5042578"/>
            <a:ext cx="145733" cy="220938"/>
          </a:xfrm>
          <a:custGeom>
            <a:avLst/>
            <a:gdLst/>
            <a:ahLst/>
            <a:cxnLst/>
            <a:rect l="0" t="0" r="0" b="0"/>
            <a:pathLst>
              <a:path w="145733" h="220938">
                <a:moveTo>
                  <a:pt x="0" y="6624"/>
                </a:moveTo>
                <a:lnTo>
                  <a:pt x="4551" y="20276"/>
                </a:lnTo>
                <a:lnTo>
                  <a:pt x="6844" y="26203"/>
                </a:lnTo>
                <a:lnTo>
                  <a:pt x="9325" y="32059"/>
                </a:lnTo>
                <a:lnTo>
                  <a:pt x="11932" y="37868"/>
                </a:lnTo>
                <a:lnTo>
                  <a:pt x="13670" y="48409"/>
                </a:lnTo>
                <a:lnTo>
                  <a:pt x="14828" y="62103"/>
                </a:lnTo>
                <a:lnTo>
                  <a:pt x="15601" y="77900"/>
                </a:lnTo>
                <a:lnTo>
                  <a:pt x="17067" y="90336"/>
                </a:lnTo>
                <a:lnTo>
                  <a:pt x="18999" y="100532"/>
                </a:lnTo>
                <a:lnTo>
                  <a:pt x="21238" y="109235"/>
                </a:lnTo>
                <a:lnTo>
                  <a:pt x="22731" y="117893"/>
                </a:lnTo>
                <a:lnTo>
                  <a:pt x="23727" y="126524"/>
                </a:lnTo>
                <a:lnTo>
                  <a:pt x="24391" y="135135"/>
                </a:lnTo>
                <a:lnTo>
                  <a:pt x="23880" y="145638"/>
                </a:lnTo>
                <a:lnTo>
                  <a:pt x="22588" y="157403"/>
                </a:lnTo>
                <a:lnTo>
                  <a:pt x="20773" y="170008"/>
                </a:lnTo>
                <a:lnTo>
                  <a:pt x="19564" y="179364"/>
                </a:lnTo>
                <a:lnTo>
                  <a:pt x="18758" y="186554"/>
                </a:lnTo>
                <a:lnTo>
                  <a:pt x="18220" y="192300"/>
                </a:lnTo>
                <a:lnTo>
                  <a:pt x="18815" y="190415"/>
                </a:lnTo>
                <a:lnTo>
                  <a:pt x="20163" y="183444"/>
                </a:lnTo>
                <a:lnTo>
                  <a:pt x="22014" y="173081"/>
                </a:lnTo>
                <a:lnTo>
                  <a:pt x="23249" y="163315"/>
                </a:lnTo>
                <a:lnTo>
                  <a:pt x="24072" y="153948"/>
                </a:lnTo>
                <a:lnTo>
                  <a:pt x="24621" y="144845"/>
                </a:lnTo>
                <a:lnTo>
                  <a:pt x="25939" y="135919"/>
                </a:lnTo>
                <a:lnTo>
                  <a:pt x="27770" y="127111"/>
                </a:lnTo>
                <a:lnTo>
                  <a:pt x="29943" y="118381"/>
                </a:lnTo>
                <a:lnTo>
                  <a:pt x="32345" y="109704"/>
                </a:lnTo>
                <a:lnTo>
                  <a:pt x="37554" y="92442"/>
                </a:lnTo>
                <a:lnTo>
                  <a:pt x="41228" y="81934"/>
                </a:lnTo>
                <a:lnTo>
                  <a:pt x="50391" y="57558"/>
                </a:lnTo>
                <a:lnTo>
                  <a:pt x="55502" y="47247"/>
                </a:lnTo>
                <a:lnTo>
                  <a:pt x="60813" y="38469"/>
                </a:lnTo>
                <a:lnTo>
                  <a:pt x="66260" y="30711"/>
                </a:lnTo>
                <a:lnTo>
                  <a:pt x="70843" y="24587"/>
                </a:lnTo>
                <a:lnTo>
                  <a:pt x="74851" y="19552"/>
                </a:lnTo>
                <a:lnTo>
                  <a:pt x="78476" y="15243"/>
                </a:lnTo>
                <a:lnTo>
                  <a:pt x="81845" y="11417"/>
                </a:lnTo>
                <a:lnTo>
                  <a:pt x="88128" y="4627"/>
                </a:lnTo>
                <a:lnTo>
                  <a:pt x="91137" y="2435"/>
                </a:lnTo>
                <a:lnTo>
                  <a:pt x="94095" y="974"/>
                </a:lnTo>
                <a:lnTo>
                  <a:pt x="97021" y="0"/>
                </a:lnTo>
                <a:lnTo>
                  <a:pt x="100875" y="303"/>
                </a:lnTo>
                <a:lnTo>
                  <a:pt x="105350" y="1458"/>
                </a:lnTo>
                <a:lnTo>
                  <a:pt x="110238" y="3180"/>
                </a:lnTo>
                <a:lnTo>
                  <a:pt x="113497" y="5280"/>
                </a:lnTo>
                <a:lnTo>
                  <a:pt x="115670" y="7633"/>
                </a:lnTo>
                <a:lnTo>
                  <a:pt x="119036" y="13740"/>
                </a:lnTo>
                <a:lnTo>
                  <a:pt x="123708" y="22804"/>
                </a:lnTo>
                <a:lnTo>
                  <a:pt x="125334" y="28841"/>
                </a:lnTo>
                <a:lnTo>
                  <a:pt x="126419" y="35723"/>
                </a:lnTo>
                <a:lnTo>
                  <a:pt x="127142" y="43168"/>
                </a:lnTo>
                <a:lnTo>
                  <a:pt x="127623" y="50989"/>
                </a:lnTo>
                <a:lnTo>
                  <a:pt x="128159" y="67300"/>
                </a:lnTo>
                <a:lnTo>
                  <a:pt x="135316" y="170648"/>
                </a:lnTo>
                <a:lnTo>
                  <a:pt x="135931" y="184553"/>
                </a:lnTo>
                <a:lnTo>
                  <a:pt x="137293" y="194776"/>
                </a:lnTo>
                <a:lnTo>
                  <a:pt x="139154" y="202544"/>
                </a:lnTo>
                <a:lnTo>
                  <a:pt x="145732" y="2209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67"/>
          <p:cNvSpPr/>
          <p:nvPr/>
        </p:nvSpPr>
        <p:spPr>
          <a:xfrm>
            <a:off x="4930928" y="5392102"/>
            <a:ext cx="185742" cy="360046"/>
          </a:xfrm>
          <a:custGeom>
            <a:avLst/>
            <a:gdLst/>
            <a:ahLst/>
            <a:cxnLst/>
            <a:rect l="0" t="0" r="0" b="0"/>
            <a:pathLst>
              <a:path w="185742" h="360046">
                <a:moveTo>
                  <a:pt x="155422" y="0"/>
                </a:moveTo>
                <a:lnTo>
                  <a:pt x="137218" y="4551"/>
                </a:lnTo>
                <a:lnTo>
                  <a:pt x="130904" y="6844"/>
                </a:lnTo>
                <a:lnTo>
                  <a:pt x="125741" y="9325"/>
                </a:lnTo>
                <a:lnTo>
                  <a:pt x="121348" y="11932"/>
                </a:lnTo>
                <a:lnTo>
                  <a:pt x="117465" y="15574"/>
                </a:lnTo>
                <a:lnTo>
                  <a:pt x="113925" y="19908"/>
                </a:lnTo>
                <a:lnTo>
                  <a:pt x="110612" y="24702"/>
                </a:lnTo>
                <a:lnTo>
                  <a:pt x="107451" y="28851"/>
                </a:lnTo>
                <a:lnTo>
                  <a:pt x="104391" y="32569"/>
                </a:lnTo>
                <a:lnTo>
                  <a:pt x="101398" y="36000"/>
                </a:lnTo>
                <a:lnTo>
                  <a:pt x="95594" y="44003"/>
                </a:lnTo>
                <a:lnTo>
                  <a:pt x="78984" y="68134"/>
                </a:lnTo>
                <a:lnTo>
                  <a:pt x="72078" y="78760"/>
                </a:lnTo>
                <a:lnTo>
                  <a:pt x="66522" y="87749"/>
                </a:lnTo>
                <a:lnTo>
                  <a:pt x="61865" y="95647"/>
                </a:lnTo>
                <a:lnTo>
                  <a:pt x="56855" y="102817"/>
                </a:lnTo>
                <a:lnTo>
                  <a:pt x="51611" y="109502"/>
                </a:lnTo>
                <a:lnTo>
                  <a:pt x="46210" y="115864"/>
                </a:lnTo>
                <a:lnTo>
                  <a:pt x="41656" y="122963"/>
                </a:lnTo>
                <a:lnTo>
                  <a:pt x="37668" y="130553"/>
                </a:lnTo>
                <a:lnTo>
                  <a:pt x="34056" y="138470"/>
                </a:lnTo>
                <a:lnTo>
                  <a:pt x="29744" y="150416"/>
                </a:lnTo>
                <a:lnTo>
                  <a:pt x="24964" y="165047"/>
                </a:lnTo>
                <a:lnTo>
                  <a:pt x="9135" y="214956"/>
                </a:lnTo>
                <a:lnTo>
                  <a:pt x="3605" y="231887"/>
                </a:lnTo>
                <a:lnTo>
                  <a:pt x="870" y="246984"/>
                </a:lnTo>
                <a:lnTo>
                  <a:pt x="0" y="260858"/>
                </a:lnTo>
                <a:lnTo>
                  <a:pt x="372" y="273918"/>
                </a:lnTo>
                <a:lnTo>
                  <a:pt x="1573" y="284530"/>
                </a:lnTo>
                <a:lnTo>
                  <a:pt x="3325" y="293509"/>
                </a:lnTo>
                <a:lnTo>
                  <a:pt x="5447" y="301400"/>
                </a:lnTo>
                <a:lnTo>
                  <a:pt x="7813" y="307614"/>
                </a:lnTo>
                <a:lnTo>
                  <a:pt x="12983" y="317057"/>
                </a:lnTo>
                <a:lnTo>
                  <a:pt x="18455" y="324429"/>
                </a:lnTo>
                <a:lnTo>
                  <a:pt x="21249" y="327729"/>
                </a:lnTo>
                <a:lnTo>
                  <a:pt x="24062" y="329928"/>
                </a:lnTo>
                <a:lnTo>
                  <a:pt x="29730" y="332373"/>
                </a:lnTo>
                <a:lnTo>
                  <a:pt x="33527" y="333977"/>
                </a:lnTo>
                <a:lnTo>
                  <a:pt x="37964" y="335999"/>
                </a:lnTo>
                <a:lnTo>
                  <a:pt x="42826" y="338299"/>
                </a:lnTo>
                <a:lnTo>
                  <a:pt x="47020" y="339833"/>
                </a:lnTo>
                <a:lnTo>
                  <a:pt x="50769" y="340855"/>
                </a:lnTo>
                <a:lnTo>
                  <a:pt x="54221" y="341537"/>
                </a:lnTo>
                <a:lnTo>
                  <a:pt x="59380" y="341039"/>
                </a:lnTo>
                <a:lnTo>
                  <a:pt x="65676" y="339755"/>
                </a:lnTo>
                <a:lnTo>
                  <a:pt x="72731" y="337945"/>
                </a:lnTo>
                <a:lnTo>
                  <a:pt x="79339" y="336740"/>
                </a:lnTo>
                <a:lnTo>
                  <a:pt x="85650" y="335935"/>
                </a:lnTo>
                <a:lnTo>
                  <a:pt x="91762" y="335400"/>
                </a:lnTo>
                <a:lnTo>
                  <a:pt x="97742" y="334089"/>
                </a:lnTo>
                <a:lnTo>
                  <a:pt x="103634" y="332264"/>
                </a:lnTo>
                <a:lnTo>
                  <a:pt x="109466" y="330094"/>
                </a:lnTo>
                <a:lnTo>
                  <a:pt x="114307" y="327696"/>
                </a:lnTo>
                <a:lnTo>
                  <a:pt x="118487" y="325144"/>
                </a:lnTo>
                <a:lnTo>
                  <a:pt x="122226" y="322490"/>
                </a:lnTo>
                <a:lnTo>
                  <a:pt x="126624" y="319768"/>
                </a:lnTo>
                <a:lnTo>
                  <a:pt x="131461" y="317002"/>
                </a:lnTo>
                <a:lnTo>
                  <a:pt x="136590" y="314204"/>
                </a:lnTo>
                <a:lnTo>
                  <a:pt x="140962" y="311387"/>
                </a:lnTo>
                <a:lnTo>
                  <a:pt x="144830" y="308556"/>
                </a:lnTo>
                <a:lnTo>
                  <a:pt x="148360" y="305717"/>
                </a:lnTo>
                <a:lnTo>
                  <a:pt x="151666" y="302871"/>
                </a:lnTo>
                <a:lnTo>
                  <a:pt x="154823" y="300022"/>
                </a:lnTo>
                <a:lnTo>
                  <a:pt x="160871" y="294316"/>
                </a:lnTo>
                <a:lnTo>
                  <a:pt x="175389" y="280034"/>
                </a:lnTo>
                <a:lnTo>
                  <a:pt x="177306" y="277177"/>
                </a:lnTo>
                <a:lnTo>
                  <a:pt x="182922" y="263207"/>
                </a:lnTo>
                <a:lnTo>
                  <a:pt x="185185" y="258339"/>
                </a:lnTo>
                <a:lnTo>
                  <a:pt x="185741" y="255094"/>
                </a:lnTo>
                <a:lnTo>
                  <a:pt x="185160" y="252930"/>
                </a:lnTo>
                <a:lnTo>
                  <a:pt x="179791" y="247345"/>
                </a:lnTo>
                <a:lnTo>
                  <a:pt x="177382" y="244907"/>
                </a:lnTo>
                <a:lnTo>
                  <a:pt x="173872" y="242329"/>
                </a:lnTo>
                <a:lnTo>
                  <a:pt x="169627" y="239658"/>
                </a:lnTo>
                <a:lnTo>
                  <a:pt x="164892" y="236924"/>
                </a:lnTo>
                <a:lnTo>
                  <a:pt x="160782" y="235102"/>
                </a:lnTo>
                <a:lnTo>
                  <a:pt x="157090" y="233887"/>
                </a:lnTo>
                <a:lnTo>
                  <a:pt x="153677" y="233077"/>
                </a:lnTo>
                <a:lnTo>
                  <a:pt x="148543" y="232538"/>
                </a:lnTo>
                <a:lnTo>
                  <a:pt x="142263" y="232177"/>
                </a:lnTo>
                <a:lnTo>
                  <a:pt x="124853" y="231671"/>
                </a:lnTo>
                <a:lnTo>
                  <a:pt x="120755" y="231600"/>
                </a:lnTo>
                <a:lnTo>
                  <a:pt x="117071" y="232505"/>
                </a:lnTo>
                <a:lnTo>
                  <a:pt x="113662" y="234061"/>
                </a:lnTo>
                <a:lnTo>
                  <a:pt x="110437" y="236050"/>
                </a:lnTo>
                <a:lnTo>
                  <a:pt x="107334" y="238330"/>
                </a:lnTo>
                <a:lnTo>
                  <a:pt x="104313" y="240801"/>
                </a:lnTo>
                <a:lnTo>
                  <a:pt x="101347" y="243402"/>
                </a:lnTo>
                <a:lnTo>
                  <a:pt x="98417" y="246088"/>
                </a:lnTo>
                <a:lnTo>
                  <a:pt x="92621" y="251612"/>
                </a:lnTo>
                <a:lnTo>
                  <a:pt x="79452" y="264629"/>
                </a:lnTo>
                <a:lnTo>
                  <a:pt x="75248" y="270717"/>
                </a:lnTo>
                <a:lnTo>
                  <a:pt x="71492" y="277633"/>
                </a:lnTo>
                <a:lnTo>
                  <a:pt x="68036" y="285101"/>
                </a:lnTo>
                <a:lnTo>
                  <a:pt x="63827" y="292937"/>
                </a:lnTo>
                <a:lnTo>
                  <a:pt x="59117" y="301019"/>
                </a:lnTo>
                <a:lnTo>
                  <a:pt x="54070" y="309265"/>
                </a:lnTo>
                <a:lnTo>
                  <a:pt x="50707" y="316667"/>
                </a:lnTo>
                <a:lnTo>
                  <a:pt x="48464" y="323506"/>
                </a:lnTo>
                <a:lnTo>
                  <a:pt x="46969" y="329971"/>
                </a:lnTo>
                <a:lnTo>
                  <a:pt x="45972" y="336185"/>
                </a:lnTo>
                <a:lnTo>
                  <a:pt x="45308" y="342234"/>
                </a:lnTo>
                <a:lnTo>
                  <a:pt x="44865" y="348171"/>
                </a:lnTo>
                <a:lnTo>
                  <a:pt x="45522" y="352129"/>
                </a:lnTo>
                <a:lnTo>
                  <a:pt x="46913" y="354768"/>
                </a:lnTo>
                <a:lnTo>
                  <a:pt x="48792" y="356527"/>
                </a:lnTo>
                <a:lnTo>
                  <a:pt x="50998" y="357700"/>
                </a:lnTo>
                <a:lnTo>
                  <a:pt x="53421" y="358482"/>
                </a:lnTo>
                <a:lnTo>
                  <a:pt x="69697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68"/>
          <p:cNvSpPr/>
          <p:nvPr/>
        </p:nvSpPr>
        <p:spPr>
          <a:xfrm>
            <a:off x="5223509" y="5636348"/>
            <a:ext cx="41174" cy="47220"/>
          </a:xfrm>
          <a:custGeom>
            <a:avLst/>
            <a:gdLst/>
            <a:ahLst/>
            <a:cxnLst/>
            <a:rect l="0" t="0" r="0" b="0"/>
            <a:pathLst>
              <a:path w="41174" h="47220">
                <a:moveTo>
                  <a:pt x="0" y="47219"/>
                </a:moveTo>
                <a:lnTo>
                  <a:pt x="4552" y="38118"/>
                </a:lnTo>
                <a:lnTo>
                  <a:pt x="6844" y="34484"/>
                </a:lnTo>
                <a:lnTo>
                  <a:pt x="9325" y="31109"/>
                </a:lnTo>
                <a:lnTo>
                  <a:pt x="11932" y="27907"/>
                </a:lnTo>
                <a:lnTo>
                  <a:pt x="14622" y="23866"/>
                </a:lnTo>
                <a:lnTo>
                  <a:pt x="17368" y="19268"/>
                </a:lnTo>
                <a:lnTo>
                  <a:pt x="20152" y="14298"/>
                </a:lnTo>
                <a:lnTo>
                  <a:pt x="22959" y="10984"/>
                </a:lnTo>
                <a:lnTo>
                  <a:pt x="25784" y="8775"/>
                </a:lnTo>
                <a:lnTo>
                  <a:pt x="28620" y="7302"/>
                </a:lnTo>
                <a:lnTo>
                  <a:pt x="31462" y="5368"/>
                </a:lnTo>
                <a:lnTo>
                  <a:pt x="34310" y="3126"/>
                </a:lnTo>
                <a:lnTo>
                  <a:pt x="37161" y="679"/>
                </a:lnTo>
                <a:lnTo>
                  <a:pt x="39062" y="0"/>
                </a:lnTo>
                <a:lnTo>
                  <a:pt x="40329" y="499"/>
                </a:lnTo>
                <a:lnTo>
                  <a:pt x="41173" y="1786"/>
                </a:lnTo>
                <a:lnTo>
                  <a:pt x="40784" y="2643"/>
                </a:lnTo>
                <a:lnTo>
                  <a:pt x="39572" y="3214"/>
                </a:lnTo>
                <a:lnTo>
                  <a:pt x="34291" y="43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69"/>
          <p:cNvSpPr/>
          <p:nvPr/>
        </p:nvSpPr>
        <p:spPr>
          <a:xfrm>
            <a:off x="5377815" y="5349655"/>
            <a:ext cx="157942" cy="256761"/>
          </a:xfrm>
          <a:custGeom>
            <a:avLst/>
            <a:gdLst/>
            <a:ahLst/>
            <a:cxnLst/>
            <a:rect l="0" t="0" r="0" b="0"/>
            <a:pathLst>
              <a:path w="157942" h="256761">
                <a:moveTo>
                  <a:pt x="0" y="25302"/>
                </a:moveTo>
                <a:lnTo>
                  <a:pt x="9101" y="16201"/>
                </a:lnTo>
                <a:lnTo>
                  <a:pt x="13688" y="13519"/>
                </a:lnTo>
                <a:lnTo>
                  <a:pt x="18650" y="11732"/>
                </a:lnTo>
                <a:lnTo>
                  <a:pt x="23863" y="10540"/>
                </a:lnTo>
                <a:lnTo>
                  <a:pt x="28291" y="8793"/>
                </a:lnTo>
                <a:lnTo>
                  <a:pt x="32195" y="6676"/>
                </a:lnTo>
                <a:lnTo>
                  <a:pt x="35751" y="4312"/>
                </a:lnTo>
                <a:lnTo>
                  <a:pt x="39074" y="2736"/>
                </a:lnTo>
                <a:lnTo>
                  <a:pt x="42241" y="1686"/>
                </a:lnTo>
                <a:lnTo>
                  <a:pt x="45306" y="985"/>
                </a:lnTo>
                <a:lnTo>
                  <a:pt x="49254" y="519"/>
                </a:lnTo>
                <a:lnTo>
                  <a:pt x="53791" y="207"/>
                </a:lnTo>
                <a:lnTo>
                  <a:pt x="58720" y="0"/>
                </a:lnTo>
                <a:lnTo>
                  <a:pt x="62959" y="814"/>
                </a:lnTo>
                <a:lnTo>
                  <a:pt x="66738" y="2309"/>
                </a:lnTo>
                <a:lnTo>
                  <a:pt x="70209" y="4258"/>
                </a:lnTo>
                <a:lnTo>
                  <a:pt x="73476" y="6511"/>
                </a:lnTo>
                <a:lnTo>
                  <a:pt x="76606" y="8964"/>
                </a:lnTo>
                <a:lnTo>
                  <a:pt x="79646" y="11553"/>
                </a:lnTo>
                <a:lnTo>
                  <a:pt x="81672" y="14231"/>
                </a:lnTo>
                <a:lnTo>
                  <a:pt x="83924" y="19747"/>
                </a:lnTo>
                <a:lnTo>
                  <a:pt x="84524" y="23503"/>
                </a:lnTo>
                <a:lnTo>
                  <a:pt x="84924" y="27913"/>
                </a:lnTo>
                <a:lnTo>
                  <a:pt x="85191" y="32758"/>
                </a:lnTo>
                <a:lnTo>
                  <a:pt x="84417" y="40750"/>
                </a:lnTo>
                <a:lnTo>
                  <a:pt x="82947" y="50841"/>
                </a:lnTo>
                <a:lnTo>
                  <a:pt x="81016" y="62330"/>
                </a:lnTo>
                <a:lnTo>
                  <a:pt x="77823" y="71895"/>
                </a:lnTo>
                <a:lnTo>
                  <a:pt x="73789" y="80177"/>
                </a:lnTo>
                <a:lnTo>
                  <a:pt x="69195" y="87603"/>
                </a:lnTo>
                <a:lnTo>
                  <a:pt x="65180" y="94458"/>
                </a:lnTo>
                <a:lnTo>
                  <a:pt x="61551" y="100934"/>
                </a:lnTo>
                <a:lnTo>
                  <a:pt x="58179" y="107156"/>
                </a:lnTo>
                <a:lnTo>
                  <a:pt x="53073" y="115114"/>
                </a:lnTo>
                <a:lnTo>
                  <a:pt x="46812" y="124229"/>
                </a:lnTo>
                <a:lnTo>
                  <a:pt x="39780" y="134116"/>
                </a:lnTo>
                <a:lnTo>
                  <a:pt x="34140" y="140707"/>
                </a:lnTo>
                <a:lnTo>
                  <a:pt x="29428" y="145101"/>
                </a:lnTo>
                <a:lnTo>
                  <a:pt x="25333" y="148031"/>
                </a:lnTo>
                <a:lnTo>
                  <a:pt x="22604" y="150936"/>
                </a:lnTo>
                <a:lnTo>
                  <a:pt x="20784" y="153826"/>
                </a:lnTo>
                <a:lnTo>
                  <a:pt x="19571" y="156705"/>
                </a:lnTo>
                <a:lnTo>
                  <a:pt x="18762" y="157672"/>
                </a:lnTo>
                <a:lnTo>
                  <a:pt x="18223" y="157363"/>
                </a:lnTo>
                <a:lnTo>
                  <a:pt x="17863" y="156205"/>
                </a:lnTo>
                <a:lnTo>
                  <a:pt x="18576" y="154481"/>
                </a:lnTo>
                <a:lnTo>
                  <a:pt x="21908" y="150025"/>
                </a:lnTo>
                <a:lnTo>
                  <a:pt x="24131" y="148456"/>
                </a:lnTo>
                <a:lnTo>
                  <a:pt x="26565" y="147409"/>
                </a:lnTo>
                <a:lnTo>
                  <a:pt x="29139" y="146712"/>
                </a:lnTo>
                <a:lnTo>
                  <a:pt x="35618" y="143389"/>
                </a:lnTo>
                <a:lnTo>
                  <a:pt x="55518" y="132078"/>
                </a:lnTo>
                <a:lnTo>
                  <a:pt x="64634" y="127918"/>
                </a:lnTo>
                <a:lnTo>
                  <a:pt x="72617" y="125146"/>
                </a:lnTo>
                <a:lnTo>
                  <a:pt x="79844" y="123297"/>
                </a:lnTo>
                <a:lnTo>
                  <a:pt x="86566" y="122064"/>
                </a:lnTo>
                <a:lnTo>
                  <a:pt x="92953" y="121243"/>
                </a:lnTo>
                <a:lnTo>
                  <a:pt x="99116" y="120695"/>
                </a:lnTo>
                <a:lnTo>
                  <a:pt x="106083" y="121282"/>
                </a:lnTo>
                <a:lnTo>
                  <a:pt x="113584" y="122626"/>
                </a:lnTo>
                <a:lnTo>
                  <a:pt x="121442" y="124475"/>
                </a:lnTo>
                <a:lnTo>
                  <a:pt x="127634" y="126660"/>
                </a:lnTo>
                <a:lnTo>
                  <a:pt x="132714" y="129069"/>
                </a:lnTo>
                <a:lnTo>
                  <a:pt x="137053" y="131627"/>
                </a:lnTo>
                <a:lnTo>
                  <a:pt x="140899" y="134285"/>
                </a:lnTo>
                <a:lnTo>
                  <a:pt x="144415" y="137010"/>
                </a:lnTo>
                <a:lnTo>
                  <a:pt x="147711" y="139779"/>
                </a:lnTo>
                <a:lnTo>
                  <a:pt x="150862" y="144482"/>
                </a:lnTo>
                <a:lnTo>
                  <a:pt x="153914" y="150476"/>
                </a:lnTo>
                <a:lnTo>
                  <a:pt x="156902" y="157329"/>
                </a:lnTo>
                <a:lnTo>
                  <a:pt x="157941" y="165708"/>
                </a:lnTo>
                <a:lnTo>
                  <a:pt x="157682" y="175103"/>
                </a:lnTo>
                <a:lnTo>
                  <a:pt x="156556" y="185177"/>
                </a:lnTo>
                <a:lnTo>
                  <a:pt x="154853" y="193798"/>
                </a:lnTo>
                <a:lnTo>
                  <a:pt x="152765" y="201450"/>
                </a:lnTo>
                <a:lnTo>
                  <a:pt x="150421" y="208457"/>
                </a:lnTo>
                <a:lnTo>
                  <a:pt x="146953" y="215032"/>
                </a:lnTo>
                <a:lnTo>
                  <a:pt x="142736" y="221322"/>
                </a:lnTo>
                <a:lnTo>
                  <a:pt x="138020" y="227419"/>
                </a:lnTo>
                <a:lnTo>
                  <a:pt x="132971" y="232437"/>
                </a:lnTo>
                <a:lnTo>
                  <a:pt x="127700" y="236735"/>
                </a:lnTo>
                <a:lnTo>
                  <a:pt x="122280" y="240552"/>
                </a:lnTo>
                <a:lnTo>
                  <a:pt x="116763" y="244050"/>
                </a:lnTo>
                <a:lnTo>
                  <a:pt x="111179" y="247334"/>
                </a:lnTo>
                <a:lnTo>
                  <a:pt x="105551" y="250476"/>
                </a:lnTo>
                <a:lnTo>
                  <a:pt x="98943" y="252570"/>
                </a:lnTo>
                <a:lnTo>
                  <a:pt x="91679" y="253967"/>
                </a:lnTo>
                <a:lnTo>
                  <a:pt x="83979" y="254898"/>
                </a:lnTo>
                <a:lnTo>
                  <a:pt x="76941" y="255519"/>
                </a:lnTo>
                <a:lnTo>
                  <a:pt x="70344" y="255933"/>
                </a:lnTo>
                <a:lnTo>
                  <a:pt x="55170" y="256596"/>
                </a:lnTo>
                <a:lnTo>
                  <a:pt x="50555" y="256687"/>
                </a:lnTo>
                <a:lnTo>
                  <a:pt x="42862" y="256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70"/>
          <p:cNvSpPr/>
          <p:nvPr/>
        </p:nvSpPr>
        <p:spPr>
          <a:xfrm>
            <a:off x="5609421" y="5368260"/>
            <a:ext cx="162193" cy="245333"/>
          </a:xfrm>
          <a:custGeom>
            <a:avLst/>
            <a:gdLst/>
            <a:ahLst/>
            <a:cxnLst/>
            <a:rect l="0" t="0" r="0" b="0"/>
            <a:pathLst>
              <a:path w="162193" h="245333">
                <a:moveTo>
                  <a:pt x="68431" y="49560"/>
                </a:moveTo>
                <a:lnTo>
                  <a:pt x="50228" y="49560"/>
                </a:lnTo>
                <a:lnTo>
                  <a:pt x="44866" y="50512"/>
                </a:lnTo>
                <a:lnTo>
                  <a:pt x="41291" y="52100"/>
                </a:lnTo>
                <a:lnTo>
                  <a:pt x="36366" y="56403"/>
                </a:lnTo>
                <a:lnTo>
                  <a:pt x="31003" y="61491"/>
                </a:lnTo>
                <a:lnTo>
                  <a:pt x="22628" y="69711"/>
                </a:lnTo>
                <a:lnTo>
                  <a:pt x="19798" y="73471"/>
                </a:lnTo>
                <a:lnTo>
                  <a:pt x="16959" y="77883"/>
                </a:lnTo>
                <a:lnTo>
                  <a:pt x="14114" y="82729"/>
                </a:lnTo>
                <a:lnTo>
                  <a:pt x="11264" y="87865"/>
                </a:lnTo>
                <a:lnTo>
                  <a:pt x="5559" y="98652"/>
                </a:lnTo>
                <a:lnTo>
                  <a:pt x="3656" y="104195"/>
                </a:lnTo>
                <a:lnTo>
                  <a:pt x="2388" y="109796"/>
                </a:lnTo>
                <a:lnTo>
                  <a:pt x="1543" y="115435"/>
                </a:lnTo>
                <a:lnTo>
                  <a:pt x="979" y="121099"/>
                </a:lnTo>
                <a:lnTo>
                  <a:pt x="603" y="126780"/>
                </a:lnTo>
                <a:lnTo>
                  <a:pt x="352" y="132472"/>
                </a:lnTo>
                <a:lnTo>
                  <a:pt x="0" y="167789"/>
                </a:lnTo>
                <a:lnTo>
                  <a:pt x="903" y="178862"/>
                </a:lnTo>
                <a:lnTo>
                  <a:pt x="2457" y="188148"/>
                </a:lnTo>
                <a:lnTo>
                  <a:pt x="4446" y="196245"/>
                </a:lnTo>
                <a:lnTo>
                  <a:pt x="6724" y="203547"/>
                </a:lnTo>
                <a:lnTo>
                  <a:pt x="9196" y="210321"/>
                </a:lnTo>
                <a:lnTo>
                  <a:pt x="11796" y="216741"/>
                </a:lnTo>
                <a:lnTo>
                  <a:pt x="14482" y="221974"/>
                </a:lnTo>
                <a:lnTo>
                  <a:pt x="17225" y="226415"/>
                </a:lnTo>
                <a:lnTo>
                  <a:pt x="20006" y="230328"/>
                </a:lnTo>
                <a:lnTo>
                  <a:pt x="22813" y="232937"/>
                </a:lnTo>
                <a:lnTo>
                  <a:pt x="25636" y="234676"/>
                </a:lnTo>
                <a:lnTo>
                  <a:pt x="28471" y="235836"/>
                </a:lnTo>
                <a:lnTo>
                  <a:pt x="32266" y="237561"/>
                </a:lnTo>
                <a:lnTo>
                  <a:pt x="41563" y="242018"/>
                </a:lnTo>
                <a:lnTo>
                  <a:pt x="45757" y="243588"/>
                </a:lnTo>
                <a:lnTo>
                  <a:pt x="49505" y="244634"/>
                </a:lnTo>
                <a:lnTo>
                  <a:pt x="52956" y="245332"/>
                </a:lnTo>
                <a:lnTo>
                  <a:pt x="57162" y="244845"/>
                </a:lnTo>
                <a:lnTo>
                  <a:pt x="61871" y="243567"/>
                </a:lnTo>
                <a:lnTo>
                  <a:pt x="66915" y="241763"/>
                </a:lnTo>
                <a:lnTo>
                  <a:pt x="71230" y="239608"/>
                </a:lnTo>
                <a:lnTo>
                  <a:pt x="75060" y="237219"/>
                </a:lnTo>
                <a:lnTo>
                  <a:pt x="78565" y="234673"/>
                </a:lnTo>
                <a:lnTo>
                  <a:pt x="82807" y="231071"/>
                </a:lnTo>
                <a:lnTo>
                  <a:pt x="87540" y="226765"/>
                </a:lnTo>
                <a:lnTo>
                  <a:pt x="97879" y="216900"/>
                </a:lnTo>
                <a:lnTo>
                  <a:pt x="108824" y="206166"/>
                </a:lnTo>
                <a:lnTo>
                  <a:pt x="113457" y="199683"/>
                </a:lnTo>
                <a:lnTo>
                  <a:pt x="117498" y="192505"/>
                </a:lnTo>
                <a:lnTo>
                  <a:pt x="121145" y="184862"/>
                </a:lnTo>
                <a:lnTo>
                  <a:pt x="125481" y="174051"/>
                </a:lnTo>
                <a:lnTo>
                  <a:pt x="135379" y="146799"/>
                </a:lnTo>
                <a:lnTo>
                  <a:pt x="147111" y="112979"/>
                </a:lnTo>
                <a:lnTo>
                  <a:pt x="150412" y="101364"/>
                </a:lnTo>
                <a:lnTo>
                  <a:pt x="153565" y="88858"/>
                </a:lnTo>
                <a:lnTo>
                  <a:pt x="156619" y="75759"/>
                </a:lnTo>
                <a:lnTo>
                  <a:pt x="158656" y="65121"/>
                </a:lnTo>
                <a:lnTo>
                  <a:pt x="160014" y="56124"/>
                </a:lnTo>
                <a:lnTo>
                  <a:pt x="160919" y="48221"/>
                </a:lnTo>
                <a:lnTo>
                  <a:pt x="161522" y="41047"/>
                </a:lnTo>
                <a:lnTo>
                  <a:pt x="161924" y="34359"/>
                </a:lnTo>
                <a:lnTo>
                  <a:pt x="162192" y="27997"/>
                </a:lnTo>
                <a:lnTo>
                  <a:pt x="161419" y="22802"/>
                </a:lnTo>
                <a:lnTo>
                  <a:pt x="159950" y="18386"/>
                </a:lnTo>
                <a:lnTo>
                  <a:pt x="155779" y="10940"/>
                </a:lnTo>
                <a:lnTo>
                  <a:pt x="150750" y="4456"/>
                </a:lnTo>
                <a:lnTo>
                  <a:pt x="148075" y="2345"/>
                </a:lnTo>
                <a:lnTo>
                  <a:pt x="145340" y="939"/>
                </a:lnTo>
                <a:lnTo>
                  <a:pt x="142563" y="0"/>
                </a:lnTo>
                <a:lnTo>
                  <a:pt x="138808" y="328"/>
                </a:lnTo>
                <a:lnTo>
                  <a:pt x="134399" y="1498"/>
                </a:lnTo>
                <a:lnTo>
                  <a:pt x="129555" y="3231"/>
                </a:lnTo>
                <a:lnTo>
                  <a:pt x="124420" y="4386"/>
                </a:lnTo>
                <a:lnTo>
                  <a:pt x="119092" y="5157"/>
                </a:lnTo>
                <a:lnTo>
                  <a:pt x="113635" y="5670"/>
                </a:lnTo>
                <a:lnTo>
                  <a:pt x="108092" y="6965"/>
                </a:lnTo>
                <a:lnTo>
                  <a:pt x="102492" y="8781"/>
                </a:lnTo>
                <a:lnTo>
                  <a:pt x="96853" y="10944"/>
                </a:lnTo>
                <a:lnTo>
                  <a:pt x="90237" y="14291"/>
                </a:lnTo>
                <a:lnTo>
                  <a:pt x="82968" y="18427"/>
                </a:lnTo>
                <a:lnTo>
                  <a:pt x="75265" y="23090"/>
                </a:lnTo>
                <a:lnTo>
                  <a:pt x="69177" y="27150"/>
                </a:lnTo>
                <a:lnTo>
                  <a:pt x="64166" y="30810"/>
                </a:lnTo>
                <a:lnTo>
                  <a:pt x="59873" y="34202"/>
                </a:lnTo>
                <a:lnTo>
                  <a:pt x="56058" y="37417"/>
                </a:lnTo>
                <a:lnTo>
                  <a:pt x="52562" y="40512"/>
                </a:lnTo>
                <a:lnTo>
                  <a:pt x="42713" y="495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71"/>
          <p:cNvSpPr/>
          <p:nvPr/>
        </p:nvSpPr>
        <p:spPr>
          <a:xfrm>
            <a:off x="5892165" y="5460682"/>
            <a:ext cx="154306" cy="30657"/>
          </a:xfrm>
          <a:custGeom>
            <a:avLst/>
            <a:gdLst/>
            <a:ahLst/>
            <a:cxnLst/>
            <a:rect l="0" t="0" r="0" b="0"/>
            <a:pathLst>
              <a:path w="154306" h="30657">
                <a:moveTo>
                  <a:pt x="0" y="25718"/>
                </a:moveTo>
                <a:lnTo>
                  <a:pt x="0" y="30269"/>
                </a:lnTo>
                <a:lnTo>
                  <a:pt x="952" y="30656"/>
                </a:lnTo>
                <a:lnTo>
                  <a:pt x="2540" y="29963"/>
                </a:lnTo>
                <a:lnTo>
                  <a:pt x="4551" y="28548"/>
                </a:lnTo>
                <a:lnTo>
                  <a:pt x="8748" y="27604"/>
                </a:lnTo>
                <a:lnTo>
                  <a:pt x="14405" y="26976"/>
                </a:lnTo>
                <a:lnTo>
                  <a:pt x="21033" y="26556"/>
                </a:lnTo>
                <a:lnTo>
                  <a:pt x="26405" y="25324"/>
                </a:lnTo>
                <a:lnTo>
                  <a:pt x="30938" y="23551"/>
                </a:lnTo>
                <a:lnTo>
                  <a:pt x="34913" y="21415"/>
                </a:lnTo>
                <a:lnTo>
                  <a:pt x="38515" y="19992"/>
                </a:lnTo>
                <a:lnTo>
                  <a:pt x="41869" y="19043"/>
                </a:lnTo>
                <a:lnTo>
                  <a:pt x="45057" y="18410"/>
                </a:lnTo>
                <a:lnTo>
                  <a:pt x="49089" y="17989"/>
                </a:lnTo>
                <a:lnTo>
                  <a:pt x="53680" y="17708"/>
                </a:lnTo>
                <a:lnTo>
                  <a:pt x="58646" y="17520"/>
                </a:lnTo>
                <a:lnTo>
                  <a:pt x="67673" y="15490"/>
                </a:lnTo>
                <a:lnTo>
                  <a:pt x="79405" y="12232"/>
                </a:lnTo>
                <a:lnTo>
                  <a:pt x="92941" y="8155"/>
                </a:lnTo>
                <a:lnTo>
                  <a:pt x="103871" y="5437"/>
                </a:lnTo>
                <a:lnTo>
                  <a:pt x="113062" y="3624"/>
                </a:lnTo>
                <a:lnTo>
                  <a:pt x="121095" y="2416"/>
                </a:lnTo>
                <a:lnTo>
                  <a:pt x="127402" y="1611"/>
                </a:lnTo>
                <a:lnTo>
                  <a:pt x="132559" y="1074"/>
                </a:lnTo>
                <a:lnTo>
                  <a:pt x="136950" y="716"/>
                </a:lnTo>
                <a:lnTo>
                  <a:pt x="140830" y="477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72"/>
          <p:cNvSpPr/>
          <p:nvPr/>
        </p:nvSpPr>
        <p:spPr>
          <a:xfrm>
            <a:off x="6138135" y="5340667"/>
            <a:ext cx="182110" cy="291280"/>
          </a:xfrm>
          <a:custGeom>
            <a:avLst/>
            <a:gdLst/>
            <a:ahLst/>
            <a:cxnLst/>
            <a:rect l="0" t="0" r="0" b="0"/>
            <a:pathLst>
              <a:path w="182110" h="291280">
                <a:moveTo>
                  <a:pt x="174082" y="0"/>
                </a:moveTo>
                <a:lnTo>
                  <a:pt x="147389" y="0"/>
                </a:lnTo>
                <a:lnTo>
                  <a:pt x="143904" y="953"/>
                </a:lnTo>
                <a:lnTo>
                  <a:pt x="140628" y="2540"/>
                </a:lnTo>
                <a:lnTo>
                  <a:pt x="137492" y="4551"/>
                </a:lnTo>
                <a:lnTo>
                  <a:pt x="133496" y="5891"/>
                </a:lnTo>
                <a:lnTo>
                  <a:pt x="128927" y="6785"/>
                </a:lnTo>
                <a:lnTo>
                  <a:pt x="123976" y="7381"/>
                </a:lnTo>
                <a:lnTo>
                  <a:pt x="116866" y="7779"/>
                </a:lnTo>
                <a:lnTo>
                  <a:pt x="98805" y="8220"/>
                </a:lnTo>
                <a:lnTo>
                  <a:pt x="69523" y="8542"/>
                </a:lnTo>
                <a:lnTo>
                  <a:pt x="66276" y="7599"/>
                </a:lnTo>
                <a:lnTo>
                  <a:pt x="63159" y="6019"/>
                </a:lnTo>
                <a:lnTo>
                  <a:pt x="60128" y="4013"/>
                </a:lnTo>
                <a:lnTo>
                  <a:pt x="56203" y="2675"/>
                </a:lnTo>
                <a:lnTo>
                  <a:pt x="51681" y="1783"/>
                </a:lnTo>
                <a:lnTo>
                  <a:pt x="46761" y="1189"/>
                </a:lnTo>
                <a:lnTo>
                  <a:pt x="42529" y="793"/>
                </a:lnTo>
                <a:lnTo>
                  <a:pt x="38755" y="529"/>
                </a:lnTo>
                <a:lnTo>
                  <a:pt x="30405" y="105"/>
                </a:lnTo>
                <a:lnTo>
                  <a:pt x="29263" y="7667"/>
                </a:lnTo>
                <a:lnTo>
                  <a:pt x="28959" y="13684"/>
                </a:lnTo>
                <a:lnTo>
                  <a:pt x="25898" y="26267"/>
                </a:lnTo>
                <a:lnTo>
                  <a:pt x="21000" y="43229"/>
                </a:lnTo>
                <a:lnTo>
                  <a:pt x="1709" y="104742"/>
                </a:lnTo>
                <a:lnTo>
                  <a:pt x="112" y="112690"/>
                </a:lnTo>
                <a:lnTo>
                  <a:pt x="0" y="117990"/>
                </a:lnTo>
                <a:lnTo>
                  <a:pt x="877" y="121522"/>
                </a:lnTo>
                <a:lnTo>
                  <a:pt x="2414" y="123878"/>
                </a:lnTo>
                <a:lnTo>
                  <a:pt x="4392" y="125448"/>
                </a:lnTo>
                <a:lnTo>
                  <a:pt x="6663" y="126494"/>
                </a:lnTo>
                <a:lnTo>
                  <a:pt x="9129" y="126240"/>
                </a:lnTo>
                <a:lnTo>
                  <a:pt x="11726" y="125117"/>
                </a:lnTo>
                <a:lnTo>
                  <a:pt x="14410" y="123416"/>
                </a:lnTo>
                <a:lnTo>
                  <a:pt x="31839" y="111921"/>
                </a:lnTo>
                <a:lnTo>
                  <a:pt x="38296" y="107951"/>
                </a:lnTo>
                <a:lnTo>
                  <a:pt x="44506" y="104353"/>
                </a:lnTo>
                <a:lnTo>
                  <a:pt x="50550" y="101001"/>
                </a:lnTo>
                <a:lnTo>
                  <a:pt x="56485" y="98766"/>
                </a:lnTo>
                <a:lnTo>
                  <a:pt x="62346" y="97277"/>
                </a:lnTo>
                <a:lnTo>
                  <a:pt x="68159" y="96284"/>
                </a:lnTo>
                <a:lnTo>
                  <a:pt x="74892" y="94669"/>
                </a:lnTo>
                <a:lnTo>
                  <a:pt x="82238" y="92640"/>
                </a:lnTo>
                <a:lnTo>
                  <a:pt x="89992" y="90335"/>
                </a:lnTo>
                <a:lnTo>
                  <a:pt x="96115" y="88798"/>
                </a:lnTo>
                <a:lnTo>
                  <a:pt x="101149" y="87774"/>
                </a:lnTo>
                <a:lnTo>
                  <a:pt x="105457" y="87091"/>
                </a:lnTo>
                <a:lnTo>
                  <a:pt x="110235" y="87588"/>
                </a:lnTo>
                <a:lnTo>
                  <a:pt x="115325" y="88872"/>
                </a:lnTo>
                <a:lnTo>
                  <a:pt x="120623" y="90680"/>
                </a:lnTo>
                <a:lnTo>
                  <a:pt x="126060" y="91887"/>
                </a:lnTo>
                <a:lnTo>
                  <a:pt x="131590" y="92690"/>
                </a:lnTo>
                <a:lnTo>
                  <a:pt x="137181" y="93226"/>
                </a:lnTo>
                <a:lnTo>
                  <a:pt x="142814" y="94536"/>
                </a:lnTo>
                <a:lnTo>
                  <a:pt x="148475" y="96361"/>
                </a:lnTo>
                <a:lnTo>
                  <a:pt x="154153" y="98531"/>
                </a:lnTo>
                <a:lnTo>
                  <a:pt x="158891" y="100930"/>
                </a:lnTo>
                <a:lnTo>
                  <a:pt x="163002" y="103482"/>
                </a:lnTo>
                <a:lnTo>
                  <a:pt x="166696" y="106136"/>
                </a:lnTo>
                <a:lnTo>
                  <a:pt x="170110" y="108857"/>
                </a:lnTo>
                <a:lnTo>
                  <a:pt x="173339" y="111624"/>
                </a:lnTo>
                <a:lnTo>
                  <a:pt x="176444" y="114421"/>
                </a:lnTo>
                <a:lnTo>
                  <a:pt x="178514" y="118191"/>
                </a:lnTo>
                <a:lnTo>
                  <a:pt x="179894" y="122609"/>
                </a:lnTo>
                <a:lnTo>
                  <a:pt x="180815" y="127460"/>
                </a:lnTo>
                <a:lnTo>
                  <a:pt x="181428" y="132598"/>
                </a:lnTo>
                <a:lnTo>
                  <a:pt x="181837" y="137929"/>
                </a:lnTo>
                <a:lnTo>
                  <a:pt x="182109" y="143388"/>
                </a:lnTo>
                <a:lnTo>
                  <a:pt x="181338" y="148932"/>
                </a:lnTo>
                <a:lnTo>
                  <a:pt x="179873" y="154533"/>
                </a:lnTo>
                <a:lnTo>
                  <a:pt x="170675" y="181761"/>
                </a:lnTo>
                <a:lnTo>
                  <a:pt x="167048" y="188802"/>
                </a:lnTo>
                <a:lnTo>
                  <a:pt x="162725" y="195400"/>
                </a:lnTo>
                <a:lnTo>
                  <a:pt x="157938" y="201705"/>
                </a:lnTo>
                <a:lnTo>
                  <a:pt x="152842" y="207812"/>
                </a:lnTo>
                <a:lnTo>
                  <a:pt x="147540" y="213789"/>
                </a:lnTo>
                <a:lnTo>
                  <a:pt x="142099" y="219678"/>
                </a:lnTo>
                <a:lnTo>
                  <a:pt x="137520" y="225510"/>
                </a:lnTo>
                <a:lnTo>
                  <a:pt x="133515" y="231303"/>
                </a:lnTo>
                <a:lnTo>
                  <a:pt x="129893" y="237069"/>
                </a:lnTo>
                <a:lnTo>
                  <a:pt x="124620" y="243771"/>
                </a:lnTo>
                <a:lnTo>
                  <a:pt x="118247" y="251097"/>
                </a:lnTo>
                <a:lnTo>
                  <a:pt x="111141" y="258838"/>
                </a:lnTo>
                <a:lnTo>
                  <a:pt x="104499" y="264951"/>
                </a:lnTo>
                <a:lnTo>
                  <a:pt x="98166" y="269979"/>
                </a:lnTo>
                <a:lnTo>
                  <a:pt x="92039" y="274284"/>
                </a:lnTo>
                <a:lnTo>
                  <a:pt x="87001" y="277154"/>
                </a:lnTo>
                <a:lnTo>
                  <a:pt x="82691" y="279066"/>
                </a:lnTo>
                <a:lnTo>
                  <a:pt x="78865" y="280342"/>
                </a:lnTo>
                <a:lnTo>
                  <a:pt x="75361" y="282144"/>
                </a:lnTo>
                <a:lnTo>
                  <a:pt x="72073" y="284299"/>
                </a:lnTo>
                <a:lnTo>
                  <a:pt x="68929" y="286687"/>
                </a:lnTo>
                <a:lnTo>
                  <a:pt x="64928" y="288280"/>
                </a:lnTo>
                <a:lnTo>
                  <a:pt x="60355" y="289342"/>
                </a:lnTo>
                <a:lnTo>
                  <a:pt x="55402" y="290050"/>
                </a:lnTo>
                <a:lnTo>
                  <a:pt x="50194" y="290522"/>
                </a:lnTo>
                <a:lnTo>
                  <a:pt x="44818" y="290836"/>
                </a:lnTo>
                <a:lnTo>
                  <a:pt x="34716" y="291186"/>
                </a:lnTo>
                <a:lnTo>
                  <a:pt x="30690" y="291279"/>
                </a:lnTo>
                <a:lnTo>
                  <a:pt x="19777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73"/>
          <p:cNvSpPr/>
          <p:nvPr/>
        </p:nvSpPr>
        <p:spPr>
          <a:xfrm>
            <a:off x="6347836" y="5357812"/>
            <a:ext cx="237326" cy="240031"/>
          </a:xfrm>
          <a:custGeom>
            <a:avLst/>
            <a:gdLst/>
            <a:ahLst/>
            <a:cxnLst/>
            <a:rect l="0" t="0" r="0" b="0"/>
            <a:pathLst>
              <a:path w="237326" h="240031">
                <a:moveTo>
                  <a:pt x="212983" y="0"/>
                </a:moveTo>
                <a:lnTo>
                  <a:pt x="208433" y="0"/>
                </a:lnTo>
                <a:lnTo>
                  <a:pt x="201118" y="2540"/>
                </a:lnTo>
                <a:lnTo>
                  <a:pt x="196501" y="4551"/>
                </a:lnTo>
                <a:lnTo>
                  <a:pt x="190565" y="5892"/>
                </a:lnTo>
                <a:lnTo>
                  <a:pt x="183750" y="6785"/>
                </a:lnTo>
                <a:lnTo>
                  <a:pt x="170464" y="7778"/>
                </a:lnTo>
                <a:lnTo>
                  <a:pt x="161383" y="8219"/>
                </a:lnTo>
                <a:lnTo>
                  <a:pt x="154770" y="9290"/>
                </a:lnTo>
                <a:lnTo>
                  <a:pt x="146553" y="10956"/>
                </a:lnTo>
                <a:lnTo>
                  <a:pt x="137264" y="13019"/>
                </a:lnTo>
                <a:lnTo>
                  <a:pt x="127261" y="14394"/>
                </a:lnTo>
                <a:lnTo>
                  <a:pt x="116783" y="15311"/>
                </a:lnTo>
                <a:lnTo>
                  <a:pt x="105987" y="15922"/>
                </a:lnTo>
                <a:lnTo>
                  <a:pt x="92123" y="18235"/>
                </a:lnTo>
                <a:lnTo>
                  <a:pt x="76212" y="21682"/>
                </a:lnTo>
                <a:lnTo>
                  <a:pt x="58938" y="25884"/>
                </a:lnTo>
                <a:lnTo>
                  <a:pt x="46469" y="28686"/>
                </a:lnTo>
                <a:lnTo>
                  <a:pt x="37204" y="30554"/>
                </a:lnTo>
                <a:lnTo>
                  <a:pt x="30074" y="31800"/>
                </a:lnTo>
                <a:lnTo>
                  <a:pt x="25321" y="33582"/>
                </a:lnTo>
                <a:lnTo>
                  <a:pt x="22153" y="35723"/>
                </a:lnTo>
                <a:lnTo>
                  <a:pt x="17680" y="40642"/>
                </a:lnTo>
                <a:lnTo>
                  <a:pt x="12517" y="46003"/>
                </a:lnTo>
                <a:lnTo>
                  <a:pt x="10759" y="49719"/>
                </a:lnTo>
                <a:lnTo>
                  <a:pt x="9587" y="54101"/>
                </a:lnTo>
                <a:lnTo>
                  <a:pt x="8807" y="58927"/>
                </a:lnTo>
                <a:lnTo>
                  <a:pt x="7333" y="64050"/>
                </a:lnTo>
                <a:lnTo>
                  <a:pt x="5398" y="69370"/>
                </a:lnTo>
                <a:lnTo>
                  <a:pt x="3156" y="74822"/>
                </a:lnTo>
                <a:lnTo>
                  <a:pt x="1661" y="79409"/>
                </a:lnTo>
                <a:lnTo>
                  <a:pt x="664" y="83419"/>
                </a:lnTo>
                <a:lnTo>
                  <a:pt x="0" y="87045"/>
                </a:lnTo>
                <a:lnTo>
                  <a:pt x="510" y="91368"/>
                </a:lnTo>
                <a:lnTo>
                  <a:pt x="1802" y="96155"/>
                </a:lnTo>
                <a:lnTo>
                  <a:pt x="3615" y="101250"/>
                </a:lnTo>
                <a:lnTo>
                  <a:pt x="5778" y="109410"/>
                </a:lnTo>
                <a:lnTo>
                  <a:pt x="10719" y="131177"/>
                </a:lnTo>
                <a:lnTo>
                  <a:pt x="12418" y="140791"/>
                </a:lnTo>
                <a:lnTo>
                  <a:pt x="13551" y="149106"/>
                </a:lnTo>
                <a:lnTo>
                  <a:pt x="14306" y="156554"/>
                </a:lnTo>
                <a:lnTo>
                  <a:pt x="15762" y="163425"/>
                </a:lnTo>
                <a:lnTo>
                  <a:pt x="17685" y="169910"/>
                </a:lnTo>
                <a:lnTo>
                  <a:pt x="23064" y="184904"/>
                </a:lnTo>
                <a:lnTo>
                  <a:pt x="24458" y="186134"/>
                </a:lnTo>
                <a:lnTo>
                  <a:pt x="26340" y="186955"/>
                </a:lnTo>
                <a:lnTo>
                  <a:pt x="28547" y="187502"/>
                </a:lnTo>
                <a:lnTo>
                  <a:pt x="30971" y="186913"/>
                </a:lnTo>
                <a:lnTo>
                  <a:pt x="36204" y="183720"/>
                </a:lnTo>
                <a:lnTo>
                  <a:pt x="37980" y="181535"/>
                </a:lnTo>
                <a:lnTo>
                  <a:pt x="39165" y="179126"/>
                </a:lnTo>
                <a:lnTo>
                  <a:pt x="39955" y="176567"/>
                </a:lnTo>
                <a:lnTo>
                  <a:pt x="43371" y="171184"/>
                </a:lnTo>
                <a:lnTo>
                  <a:pt x="45616" y="168415"/>
                </a:lnTo>
                <a:lnTo>
                  <a:pt x="49971" y="164664"/>
                </a:lnTo>
                <a:lnTo>
                  <a:pt x="55731" y="160259"/>
                </a:lnTo>
                <a:lnTo>
                  <a:pt x="62428" y="155417"/>
                </a:lnTo>
                <a:lnTo>
                  <a:pt x="67846" y="150284"/>
                </a:lnTo>
                <a:lnTo>
                  <a:pt x="72410" y="144957"/>
                </a:lnTo>
                <a:lnTo>
                  <a:pt x="76405" y="139500"/>
                </a:lnTo>
                <a:lnTo>
                  <a:pt x="80974" y="134910"/>
                </a:lnTo>
                <a:lnTo>
                  <a:pt x="85925" y="130898"/>
                </a:lnTo>
                <a:lnTo>
                  <a:pt x="91131" y="127270"/>
                </a:lnTo>
                <a:lnTo>
                  <a:pt x="96505" y="123899"/>
                </a:lnTo>
                <a:lnTo>
                  <a:pt x="101994" y="120700"/>
                </a:lnTo>
                <a:lnTo>
                  <a:pt x="107558" y="117614"/>
                </a:lnTo>
                <a:lnTo>
                  <a:pt x="118820" y="111646"/>
                </a:lnTo>
                <a:lnTo>
                  <a:pt x="124491" y="108720"/>
                </a:lnTo>
                <a:lnTo>
                  <a:pt x="130176" y="106770"/>
                </a:lnTo>
                <a:lnTo>
                  <a:pt x="135871" y="105471"/>
                </a:lnTo>
                <a:lnTo>
                  <a:pt x="141573" y="104604"/>
                </a:lnTo>
                <a:lnTo>
                  <a:pt x="148231" y="104026"/>
                </a:lnTo>
                <a:lnTo>
                  <a:pt x="155528" y="103641"/>
                </a:lnTo>
                <a:lnTo>
                  <a:pt x="170303" y="103213"/>
                </a:lnTo>
                <a:lnTo>
                  <a:pt x="196651" y="102915"/>
                </a:lnTo>
                <a:lnTo>
                  <a:pt x="201142" y="103853"/>
                </a:lnTo>
                <a:lnTo>
                  <a:pt x="206042" y="105430"/>
                </a:lnTo>
                <a:lnTo>
                  <a:pt x="211213" y="107435"/>
                </a:lnTo>
                <a:lnTo>
                  <a:pt x="215613" y="109723"/>
                </a:lnTo>
                <a:lnTo>
                  <a:pt x="219499" y="112201"/>
                </a:lnTo>
                <a:lnTo>
                  <a:pt x="223042" y="114806"/>
                </a:lnTo>
                <a:lnTo>
                  <a:pt x="225404" y="118447"/>
                </a:lnTo>
                <a:lnTo>
                  <a:pt x="226979" y="122780"/>
                </a:lnTo>
                <a:lnTo>
                  <a:pt x="228030" y="127574"/>
                </a:lnTo>
                <a:lnTo>
                  <a:pt x="229681" y="131722"/>
                </a:lnTo>
                <a:lnTo>
                  <a:pt x="234057" y="138871"/>
                </a:lnTo>
                <a:lnTo>
                  <a:pt x="236638" y="145223"/>
                </a:lnTo>
                <a:lnTo>
                  <a:pt x="237325" y="148250"/>
                </a:lnTo>
                <a:lnTo>
                  <a:pt x="236831" y="152174"/>
                </a:lnTo>
                <a:lnTo>
                  <a:pt x="235549" y="156694"/>
                </a:lnTo>
                <a:lnTo>
                  <a:pt x="233742" y="161613"/>
                </a:lnTo>
                <a:lnTo>
                  <a:pt x="232538" y="166797"/>
                </a:lnTo>
                <a:lnTo>
                  <a:pt x="231735" y="172158"/>
                </a:lnTo>
                <a:lnTo>
                  <a:pt x="231200" y="177637"/>
                </a:lnTo>
                <a:lnTo>
                  <a:pt x="229890" y="182242"/>
                </a:lnTo>
                <a:lnTo>
                  <a:pt x="228064" y="186265"/>
                </a:lnTo>
                <a:lnTo>
                  <a:pt x="225895" y="189900"/>
                </a:lnTo>
                <a:lnTo>
                  <a:pt x="221591" y="194227"/>
                </a:lnTo>
                <a:lnTo>
                  <a:pt x="215864" y="199017"/>
                </a:lnTo>
                <a:lnTo>
                  <a:pt x="209189" y="204115"/>
                </a:lnTo>
                <a:lnTo>
                  <a:pt x="203786" y="208467"/>
                </a:lnTo>
                <a:lnTo>
                  <a:pt x="199232" y="212321"/>
                </a:lnTo>
                <a:lnTo>
                  <a:pt x="195244" y="215842"/>
                </a:lnTo>
                <a:lnTo>
                  <a:pt x="189726" y="219142"/>
                </a:lnTo>
                <a:lnTo>
                  <a:pt x="183192" y="222295"/>
                </a:lnTo>
                <a:lnTo>
                  <a:pt x="175978" y="225349"/>
                </a:lnTo>
                <a:lnTo>
                  <a:pt x="162882" y="231283"/>
                </a:lnTo>
                <a:lnTo>
                  <a:pt x="156722" y="234199"/>
                </a:lnTo>
                <a:lnTo>
                  <a:pt x="151663" y="236143"/>
                </a:lnTo>
                <a:lnTo>
                  <a:pt x="147339" y="237439"/>
                </a:lnTo>
                <a:lnTo>
                  <a:pt x="143503" y="238303"/>
                </a:lnTo>
                <a:lnTo>
                  <a:pt x="139040" y="238878"/>
                </a:lnTo>
                <a:lnTo>
                  <a:pt x="134161" y="239262"/>
                </a:lnTo>
                <a:lnTo>
                  <a:pt x="129002" y="239518"/>
                </a:lnTo>
                <a:lnTo>
                  <a:pt x="118191" y="239802"/>
                </a:lnTo>
                <a:lnTo>
                  <a:pt x="84396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74"/>
          <p:cNvSpPr/>
          <p:nvPr/>
        </p:nvSpPr>
        <p:spPr>
          <a:xfrm>
            <a:off x="6740842" y="541782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9102" y="4550"/>
                </a:lnTo>
                <a:lnTo>
                  <a:pt x="12735" y="5891"/>
                </a:lnTo>
                <a:lnTo>
                  <a:pt x="16111" y="6785"/>
                </a:lnTo>
                <a:lnTo>
                  <a:pt x="19313" y="7381"/>
                </a:lnTo>
                <a:lnTo>
                  <a:pt x="25258" y="7778"/>
                </a:lnTo>
                <a:lnTo>
                  <a:pt x="33031" y="8042"/>
                </a:lnTo>
                <a:lnTo>
                  <a:pt x="42023" y="8219"/>
                </a:lnTo>
                <a:lnTo>
                  <a:pt x="52781" y="7384"/>
                </a:lnTo>
                <a:lnTo>
                  <a:pt x="64714" y="5876"/>
                </a:lnTo>
                <a:lnTo>
                  <a:pt x="77433" y="3916"/>
                </a:lnTo>
                <a:lnTo>
                  <a:pt x="89722" y="2611"/>
                </a:lnTo>
                <a:lnTo>
                  <a:pt x="101724" y="1740"/>
                </a:lnTo>
                <a:lnTo>
                  <a:pt x="113537" y="1160"/>
                </a:lnTo>
                <a:lnTo>
                  <a:pt x="139361" y="515"/>
                </a:lnTo>
                <a:lnTo>
                  <a:pt x="216268" y="30"/>
                </a:lnTo>
                <a:lnTo>
                  <a:pt x="222284" y="972"/>
                </a:lnTo>
                <a:lnTo>
                  <a:pt x="227247" y="2553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75"/>
          <p:cNvSpPr/>
          <p:nvPr/>
        </p:nvSpPr>
        <p:spPr>
          <a:xfrm>
            <a:off x="6740842" y="5473123"/>
            <a:ext cx="231459" cy="13278"/>
          </a:xfrm>
          <a:custGeom>
            <a:avLst/>
            <a:gdLst/>
            <a:ahLst/>
            <a:cxnLst/>
            <a:rect l="0" t="0" r="0" b="0"/>
            <a:pathLst>
              <a:path w="231459" h="13278">
                <a:moveTo>
                  <a:pt x="0" y="13277"/>
                </a:moveTo>
                <a:lnTo>
                  <a:pt x="38625" y="13277"/>
                </a:lnTo>
                <a:lnTo>
                  <a:pt x="46705" y="12324"/>
                </a:lnTo>
                <a:lnTo>
                  <a:pt x="55902" y="10737"/>
                </a:lnTo>
                <a:lnTo>
                  <a:pt x="65843" y="8726"/>
                </a:lnTo>
                <a:lnTo>
                  <a:pt x="77233" y="7385"/>
                </a:lnTo>
                <a:lnTo>
                  <a:pt x="89589" y="6491"/>
                </a:lnTo>
                <a:lnTo>
                  <a:pt x="102588" y="5896"/>
                </a:lnTo>
                <a:lnTo>
                  <a:pt x="115065" y="4546"/>
                </a:lnTo>
                <a:lnTo>
                  <a:pt x="127193" y="2694"/>
                </a:lnTo>
                <a:lnTo>
                  <a:pt x="139088" y="506"/>
                </a:lnTo>
                <a:lnTo>
                  <a:pt x="150828" y="0"/>
                </a:lnTo>
                <a:lnTo>
                  <a:pt x="162464" y="616"/>
                </a:lnTo>
                <a:lnTo>
                  <a:pt x="174032" y="1979"/>
                </a:lnTo>
                <a:lnTo>
                  <a:pt x="185554" y="2887"/>
                </a:lnTo>
                <a:lnTo>
                  <a:pt x="197045" y="3493"/>
                </a:lnTo>
                <a:lnTo>
                  <a:pt x="231458" y="47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76"/>
          <p:cNvSpPr/>
          <p:nvPr/>
        </p:nvSpPr>
        <p:spPr>
          <a:xfrm>
            <a:off x="7143750" y="5512616"/>
            <a:ext cx="42748" cy="47138"/>
          </a:xfrm>
          <a:custGeom>
            <a:avLst/>
            <a:gdLst/>
            <a:ahLst/>
            <a:cxnLst/>
            <a:rect l="0" t="0" r="0" b="0"/>
            <a:pathLst>
              <a:path w="42748" h="47138">
                <a:moveTo>
                  <a:pt x="25717" y="42363"/>
                </a:moveTo>
                <a:lnTo>
                  <a:pt x="12065" y="37813"/>
                </a:lnTo>
                <a:lnTo>
                  <a:pt x="8995" y="37425"/>
                </a:lnTo>
                <a:lnTo>
                  <a:pt x="7902" y="38119"/>
                </a:lnTo>
                <a:lnTo>
                  <a:pt x="8439" y="41525"/>
                </a:lnTo>
                <a:lnTo>
                  <a:pt x="9436" y="42757"/>
                </a:lnTo>
                <a:lnTo>
                  <a:pt x="11053" y="44532"/>
                </a:lnTo>
                <a:lnTo>
                  <a:pt x="13083" y="46666"/>
                </a:lnTo>
                <a:lnTo>
                  <a:pt x="15389" y="47137"/>
                </a:lnTo>
                <a:lnTo>
                  <a:pt x="17880" y="46498"/>
                </a:lnTo>
                <a:lnTo>
                  <a:pt x="20492" y="45120"/>
                </a:lnTo>
                <a:lnTo>
                  <a:pt x="22234" y="43249"/>
                </a:lnTo>
                <a:lnTo>
                  <a:pt x="23395" y="41049"/>
                </a:lnTo>
                <a:lnTo>
                  <a:pt x="24169" y="38630"/>
                </a:lnTo>
                <a:lnTo>
                  <a:pt x="25637" y="37017"/>
                </a:lnTo>
                <a:lnTo>
                  <a:pt x="27568" y="35942"/>
                </a:lnTo>
                <a:lnTo>
                  <a:pt x="29809" y="35225"/>
                </a:lnTo>
                <a:lnTo>
                  <a:pt x="31302" y="33794"/>
                </a:lnTo>
                <a:lnTo>
                  <a:pt x="32298" y="31888"/>
                </a:lnTo>
                <a:lnTo>
                  <a:pt x="32962" y="29665"/>
                </a:lnTo>
                <a:lnTo>
                  <a:pt x="34357" y="27230"/>
                </a:lnTo>
                <a:lnTo>
                  <a:pt x="36240" y="24655"/>
                </a:lnTo>
                <a:lnTo>
                  <a:pt x="38447" y="21986"/>
                </a:lnTo>
                <a:lnTo>
                  <a:pt x="39918" y="19253"/>
                </a:lnTo>
                <a:lnTo>
                  <a:pt x="40900" y="16479"/>
                </a:lnTo>
                <a:lnTo>
                  <a:pt x="41554" y="13677"/>
                </a:lnTo>
                <a:lnTo>
                  <a:pt x="41990" y="10857"/>
                </a:lnTo>
                <a:lnTo>
                  <a:pt x="42281" y="8024"/>
                </a:lnTo>
                <a:lnTo>
                  <a:pt x="42747" y="1185"/>
                </a:lnTo>
                <a:lnTo>
                  <a:pt x="41833" y="623"/>
                </a:lnTo>
                <a:lnTo>
                  <a:pt x="40271" y="249"/>
                </a:lnTo>
                <a:lnTo>
                  <a:pt x="38278" y="0"/>
                </a:lnTo>
                <a:lnTo>
                  <a:pt x="35996" y="786"/>
                </a:lnTo>
                <a:lnTo>
                  <a:pt x="33522" y="2263"/>
                </a:lnTo>
                <a:lnTo>
                  <a:pt x="30920" y="4199"/>
                </a:lnTo>
                <a:lnTo>
                  <a:pt x="28233" y="5491"/>
                </a:lnTo>
                <a:lnTo>
                  <a:pt x="25490" y="6352"/>
                </a:lnTo>
                <a:lnTo>
                  <a:pt x="22708" y="6926"/>
                </a:lnTo>
                <a:lnTo>
                  <a:pt x="18949" y="10166"/>
                </a:lnTo>
                <a:lnTo>
                  <a:pt x="14537" y="15184"/>
                </a:lnTo>
                <a:lnTo>
                  <a:pt x="0" y="337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77"/>
          <p:cNvSpPr/>
          <p:nvPr/>
        </p:nvSpPr>
        <p:spPr>
          <a:xfrm>
            <a:off x="6089332" y="5559397"/>
            <a:ext cx="25719" cy="43728"/>
          </a:xfrm>
          <a:custGeom>
            <a:avLst/>
            <a:gdLst/>
            <a:ahLst/>
            <a:cxnLst/>
            <a:rect l="0" t="0" r="0" b="0"/>
            <a:pathLst>
              <a:path w="25719" h="43728">
                <a:moveTo>
                  <a:pt x="0" y="21300"/>
                </a:moveTo>
                <a:lnTo>
                  <a:pt x="0" y="34953"/>
                </a:lnTo>
                <a:lnTo>
                  <a:pt x="953" y="38974"/>
                </a:lnTo>
                <a:lnTo>
                  <a:pt x="2540" y="41656"/>
                </a:lnTo>
                <a:lnTo>
                  <a:pt x="4551" y="43443"/>
                </a:lnTo>
                <a:lnTo>
                  <a:pt x="6844" y="43682"/>
                </a:lnTo>
                <a:lnTo>
                  <a:pt x="9325" y="42889"/>
                </a:lnTo>
                <a:lnTo>
                  <a:pt x="11932" y="41408"/>
                </a:lnTo>
                <a:lnTo>
                  <a:pt x="14622" y="39467"/>
                </a:lnTo>
                <a:lnTo>
                  <a:pt x="17368" y="37222"/>
                </a:lnTo>
                <a:lnTo>
                  <a:pt x="20152" y="34772"/>
                </a:lnTo>
                <a:lnTo>
                  <a:pt x="22007" y="29329"/>
                </a:lnTo>
                <a:lnTo>
                  <a:pt x="23244" y="21890"/>
                </a:lnTo>
                <a:lnTo>
                  <a:pt x="25229" y="779"/>
                </a:lnTo>
                <a:lnTo>
                  <a:pt x="25392" y="0"/>
                </a:lnTo>
                <a:lnTo>
                  <a:pt x="25500" y="433"/>
                </a:lnTo>
                <a:lnTo>
                  <a:pt x="25573" y="1673"/>
                </a:lnTo>
                <a:lnTo>
                  <a:pt x="24668" y="5358"/>
                </a:lnTo>
                <a:lnTo>
                  <a:pt x="23113" y="10672"/>
                </a:lnTo>
                <a:lnTo>
                  <a:pt x="21124" y="17072"/>
                </a:lnTo>
                <a:lnTo>
                  <a:pt x="20750" y="23244"/>
                </a:lnTo>
                <a:lnTo>
                  <a:pt x="21453" y="29264"/>
                </a:lnTo>
                <a:lnTo>
                  <a:pt x="24876" y="43511"/>
                </a:lnTo>
                <a:lnTo>
                  <a:pt x="25156" y="43727"/>
                </a:lnTo>
                <a:lnTo>
                  <a:pt x="25343" y="42919"/>
                </a:lnTo>
                <a:lnTo>
                  <a:pt x="25468" y="41427"/>
                </a:lnTo>
                <a:lnTo>
                  <a:pt x="25551" y="39481"/>
                </a:lnTo>
                <a:lnTo>
                  <a:pt x="25644" y="34778"/>
                </a:lnTo>
                <a:lnTo>
                  <a:pt x="25718" y="21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78"/>
          <p:cNvSpPr/>
          <p:nvPr/>
        </p:nvSpPr>
        <p:spPr>
          <a:xfrm>
            <a:off x="7327739" y="5307701"/>
            <a:ext cx="218919" cy="229062"/>
          </a:xfrm>
          <a:custGeom>
            <a:avLst/>
            <a:gdLst/>
            <a:ahLst/>
            <a:cxnLst/>
            <a:rect l="0" t="0" r="0" b="0"/>
            <a:pathLst>
              <a:path w="218919" h="229062">
                <a:moveTo>
                  <a:pt x="21751" y="41539"/>
                </a:moveTo>
                <a:lnTo>
                  <a:pt x="30852" y="27886"/>
                </a:lnTo>
                <a:lnTo>
                  <a:pt x="35438" y="23865"/>
                </a:lnTo>
                <a:lnTo>
                  <a:pt x="40401" y="21184"/>
                </a:lnTo>
                <a:lnTo>
                  <a:pt x="45614" y="19396"/>
                </a:lnTo>
                <a:lnTo>
                  <a:pt x="50995" y="17252"/>
                </a:lnTo>
                <a:lnTo>
                  <a:pt x="56487" y="14870"/>
                </a:lnTo>
                <a:lnTo>
                  <a:pt x="62052" y="12330"/>
                </a:lnTo>
                <a:lnTo>
                  <a:pt x="66716" y="10636"/>
                </a:lnTo>
                <a:lnTo>
                  <a:pt x="70778" y="9507"/>
                </a:lnTo>
                <a:lnTo>
                  <a:pt x="74437" y="8754"/>
                </a:lnTo>
                <a:lnTo>
                  <a:pt x="79735" y="7300"/>
                </a:lnTo>
                <a:lnTo>
                  <a:pt x="93241" y="3144"/>
                </a:lnTo>
                <a:lnTo>
                  <a:pt x="98939" y="1655"/>
                </a:lnTo>
                <a:lnTo>
                  <a:pt x="103690" y="662"/>
                </a:lnTo>
                <a:lnTo>
                  <a:pt x="107809" y="0"/>
                </a:lnTo>
                <a:lnTo>
                  <a:pt x="112461" y="511"/>
                </a:lnTo>
                <a:lnTo>
                  <a:pt x="117467" y="1804"/>
                </a:lnTo>
                <a:lnTo>
                  <a:pt x="122709" y="3619"/>
                </a:lnTo>
                <a:lnTo>
                  <a:pt x="127156" y="4828"/>
                </a:lnTo>
                <a:lnTo>
                  <a:pt x="131073" y="5635"/>
                </a:lnTo>
                <a:lnTo>
                  <a:pt x="134637" y="6173"/>
                </a:lnTo>
                <a:lnTo>
                  <a:pt x="137966" y="7484"/>
                </a:lnTo>
                <a:lnTo>
                  <a:pt x="144204" y="11481"/>
                </a:lnTo>
                <a:lnTo>
                  <a:pt x="150152" y="16432"/>
                </a:lnTo>
                <a:lnTo>
                  <a:pt x="153071" y="19086"/>
                </a:lnTo>
                <a:lnTo>
                  <a:pt x="155018" y="22760"/>
                </a:lnTo>
                <a:lnTo>
                  <a:pt x="156315" y="27115"/>
                </a:lnTo>
                <a:lnTo>
                  <a:pt x="157180" y="31923"/>
                </a:lnTo>
                <a:lnTo>
                  <a:pt x="157757" y="36080"/>
                </a:lnTo>
                <a:lnTo>
                  <a:pt x="158142" y="39805"/>
                </a:lnTo>
                <a:lnTo>
                  <a:pt x="158398" y="43240"/>
                </a:lnTo>
                <a:lnTo>
                  <a:pt x="158569" y="47435"/>
                </a:lnTo>
                <a:lnTo>
                  <a:pt x="158759" y="57177"/>
                </a:lnTo>
                <a:lnTo>
                  <a:pt x="158866" y="73372"/>
                </a:lnTo>
                <a:lnTo>
                  <a:pt x="156976" y="78953"/>
                </a:lnTo>
                <a:lnTo>
                  <a:pt x="153811" y="84579"/>
                </a:lnTo>
                <a:lnTo>
                  <a:pt x="149796" y="90235"/>
                </a:lnTo>
                <a:lnTo>
                  <a:pt x="145214" y="98768"/>
                </a:lnTo>
                <a:lnTo>
                  <a:pt x="140254" y="109219"/>
                </a:lnTo>
                <a:lnTo>
                  <a:pt x="135043" y="120949"/>
                </a:lnTo>
                <a:lnTo>
                  <a:pt x="129664" y="130674"/>
                </a:lnTo>
                <a:lnTo>
                  <a:pt x="124172" y="139062"/>
                </a:lnTo>
                <a:lnTo>
                  <a:pt x="97121" y="175314"/>
                </a:lnTo>
                <a:lnTo>
                  <a:pt x="89143" y="184063"/>
                </a:lnTo>
                <a:lnTo>
                  <a:pt x="80966" y="191800"/>
                </a:lnTo>
                <a:lnTo>
                  <a:pt x="72658" y="198863"/>
                </a:lnTo>
                <a:lnTo>
                  <a:pt x="64261" y="205476"/>
                </a:lnTo>
                <a:lnTo>
                  <a:pt x="55806" y="211790"/>
                </a:lnTo>
                <a:lnTo>
                  <a:pt x="35357" y="226510"/>
                </a:lnTo>
                <a:lnTo>
                  <a:pt x="30020" y="228523"/>
                </a:lnTo>
                <a:lnTo>
                  <a:pt x="27263" y="229061"/>
                </a:lnTo>
                <a:lnTo>
                  <a:pt x="24474" y="228466"/>
                </a:lnTo>
                <a:lnTo>
                  <a:pt x="18833" y="225265"/>
                </a:lnTo>
                <a:lnTo>
                  <a:pt x="13151" y="223207"/>
                </a:lnTo>
                <a:lnTo>
                  <a:pt x="6293" y="221887"/>
                </a:lnTo>
                <a:lnTo>
                  <a:pt x="2816" y="216626"/>
                </a:lnTo>
                <a:lnTo>
                  <a:pt x="555" y="212556"/>
                </a:lnTo>
                <a:lnTo>
                  <a:pt x="0" y="208890"/>
                </a:lnTo>
                <a:lnTo>
                  <a:pt x="583" y="205494"/>
                </a:lnTo>
                <a:lnTo>
                  <a:pt x="3811" y="197750"/>
                </a:lnTo>
                <a:lnTo>
                  <a:pt x="8921" y="191858"/>
                </a:lnTo>
                <a:lnTo>
                  <a:pt x="11292" y="190329"/>
                </a:lnTo>
                <a:lnTo>
                  <a:pt x="16468" y="188630"/>
                </a:lnTo>
                <a:lnTo>
                  <a:pt x="21943" y="187875"/>
                </a:lnTo>
                <a:lnTo>
                  <a:pt x="28504" y="187539"/>
                </a:lnTo>
                <a:lnTo>
                  <a:pt x="37770" y="187390"/>
                </a:lnTo>
                <a:lnTo>
                  <a:pt x="43860" y="186398"/>
                </a:lnTo>
                <a:lnTo>
                  <a:pt x="50778" y="184784"/>
                </a:lnTo>
                <a:lnTo>
                  <a:pt x="58247" y="182756"/>
                </a:lnTo>
                <a:lnTo>
                  <a:pt x="65132" y="182356"/>
                </a:lnTo>
                <a:lnTo>
                  <a:pt x="71627" y="183042"/>
                </a:lnTo>
                <a:lnTo>
                  <a:pt x="77861" y="184452"/>
                </a:lnTo>
                <a:lnTo>
                  <a:pt x="83923" y="185391"/>
                </a:lnTo>
                <a:lnTo>
                  <a:pt x="89868" y="186018"/>
                </a:lnTo>
                <a:lnTo>
                  <a:pt x="95738" y="186436"/>
                </a:lnTo>
                <a:lnTo>
                  <a:pt x="105366" y="188620"/>
                </a:lnTo>
                <a:lnTo>
                  <a:pt x="117499" y="191980"/>
                </a:lnTo>
                <a:lnTo>
                  <a:pt x="131302" y="196126"/>
                </a:lnTo>
                <a:lnTo>
                  <a:pt x="142410" y="198889"/>
                </a:lnTo>
                <a:lnTo>
                  <a:pt x="151720" y="200732"/>
                </a:lnTo>
                <a:lnTo>
                  <a:pt x="159832" y="201959"/>
                </a:lnTo>
                <a:lnTo>
                  <a:pt x="166192" y="202778"/>
                </a:lnTo>
                <a:lnTo>
                  <a:pt x="171385" y="203324"/>
                </a:lnTo>
                <a:lnTo>
                  <a:pt x="175799" y="203688"/>
                </a:lnTo>
                <a:lnTo>
                  <a:pt x="180647" y="204883"/>
                </a:lnTo>
                <a:lnTo>
                  <a:pt x="185784" y="206633"/>
                </a:lnTo>
                <a:lnTo>
                  <a:pt x="191114" y="208752"/>
                </a:lnTo>
                <a:lnTo>
                  <a:pt x="195619" y="210164"/>
                </a:lnTo>
                <a:lnTo>
                  <a:pt x="199575" y="211105"/>
                </a:lnTo>
                <a:lnTo>
                  <a:pt x="218918" y="2129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79"/>
          <p:cNvSpPr/>
          <p:nvPr/>
        </p:nvSpPr>
        <p:spPr>
          <a:xfrm>
            <a:off x="7592544" y="5250350"/>
            <a:ext cx="163806" cy="248840"/>
          </a:xfrm>
          <a:custGeom>
            <a:avLst/>
            <a:gdLst/>
            <a:ahLst/>
            <a:cxnLst/>
            <a:rect l="0" t="0" r="0" b="0"/>
            <a:pathLst>
              <a:path w="163806" h="248840">
                <a:moveTo>
                  <a:pt x="5548" y="38882"/>
                </a:moveTo>
                <a:lnTo>
                  <a:pt x="24860" y="19569"/>
                </a:lnTo>
                <a:lnTo>
                  <a:pt x="28900" y="16482"/>
                </a:lnTo>
                <a:lnTo>
                  <a:pt x="33499" y="13471"/>
                </a:lnTo>
                <a:lnTo>
                  <a:pt x="38470" y="10511"/>
                </a:lnTo>
                <a:lnTo>
                  <a:pt x="42736" y="8538"/>
                </a:lnTo>
                <a:lnTo>
                  <a:pt x="46532" y="7223"/>
                </a:lnTo>
                <a:lnTo>
                  <a:pt x="50016" y="6346"/>
                </a:lnTo>
                <a:lnTo>
                  <a:pt x="54244" y="4809"/>
                </a:lnTo>
                <a:lnTo>
                  <a:pt x="58967" y="2832"/>
                </a:lnTo>
                <a:lnTo>
                  <a:pt x="64021" y="561"/>
                </a:lnTo>
                <a:lnTo>
                  <a:pt x="69295" y="0"/>
                </a:lnTo>
                <a:lnTo>
                  <a:pt x="74716" y="578"/>
                </a:lnTo>
                <a:lnTo>
                  <a:pt x="80235" y="1916"/>
                </a:lnTo>
                <a:lnTo>
                  <a:pt x="85819" y="2808"/>
                </a:lnTo>
                <a:lnTo>
                  <a:pt x="91447" y="3403"/>
                </a:lnTo>
                <a:lnTo>
                  <a:pt x="97104" y="3799"/>
                </a:lnTo>
                <a:lnTo>
                  <a:pt x="100875" y="5016"/>
                </a:lnTo>
                <a:lnTo>
                  <a:pt x="103390" y="6780"/>
                </a:lnTo>
                <a:lnTo>
                  <a:pt x="107136" y="11279"/>
                </a:lnTo>
                <a:lnTo>
                  <a:pt x="111976" y="16454"/>
                </a:lnTo>
                <a:lnTo>
                  <a:pt x="113647" y="19167"/>
                </a:lnTo>
                <a:lnTo>
                  <a:pt x="115504" y="24722"/>
                </a:lnTo>
                <a:lnTo>
                  <a:pt x="116000" y="28490"/>
                </a:lnTo>
                <a:lnTo>
                  <a:pt x="116330" y="32906"/>
                </a:lnTo>
                <a:lnTo>
                  <a:pt x="116551" y="37756"/>
                </a:lnTo>
                <a:lnTo>
                  <a:pt x="115745" y="42893"/>
                </a:lnTo>
                <a:lnTo>
                  <a:pt x="114255" y="48224"/>
                </a:lnTo>
                <a:lnTo>
                  <a:pt x="112309" y="53682"/>
                </a:lnTo>
                <a:lnTo>
                  <a:pt x="110060" y="59227"/>
                </a:lnTo>
                <a:lnTo>
                  <a:pt x="107607" y="64828"/>
                </a:lnTo>
                <a:lnTo>
                  <a:pt x="105021" y="70467"/>
                </a:lnTo>
                <a:lnTo>
                  <a:pt x="101391" y="76131"/>
                </a:lnTo>
                <a:lnTo>
                  <a:pt x="97066" y="81812"/>
                </a:lnTo>
                <a:lnTo>
                  <a:pt x="92277" y="87505"/>
                </a:lnTo>
                <a:lnTo>
                  <a:pt x="87180" y="92252"/>
                </a:lnTo>
                <a:lnTo>
                  <a:pt x="81877" y="96370"/>
                </a:lnTo>
                <a:lnTo>
                  <a:pt x="76436" y="100067"/>
                </a:lnTo>
                <a:lnTo>
                  <a:pt x="71857" y="104437"/>
                </a:lnTo>
                <a:lnTo>
                  <a:pt x="67851" y="109256"/>
                </a:lnTo>
                <a:lnTo>
                  <a:pt x="64228" y="114373"/>
                </a:lnTo>
                <a:lnTo>
                  <a:pt x="59909" y="118737"/>
                </a:lnTo>
                <a:lnTo>
                  <a:pt x="55124" y="122598"/>
                </a:lnTo>
                <a:lnTo>
                  <a:pt x="50029" y="126126"/>
                </a:lnTo>
                <a:lnTo>
                  <a:pt x="44727" y="129429"/>
                </a:lnTo>
                <a:lnTo>
                  <a:pt x="39287" y="132584"/>
                </a:lnTo>
                <a:lnTo>
                  <a:pt x="33756" y="135640"/>
                </a:lnTo>
                <a:lnTo>
                  <a:pt x="29116" y="138630"/>
                </a:lnTo>
                <a:lnTo>
                  <a:pt x="25070" y="141576"/>
                </a:lnTo>
                <a:lnTo>
                  <a:pt x="21420" y="144492"/>
                </a:lnTo>
                <a:lnTo>
                  <a:pt x="17082" y="147389"/>
                </a:lnTo>
                <a:lnTo>
                  <a:pt x="12285" y="150272"/>
                </a:lnTo>
                <a:lnTo>
                  <a:pt x="7182" y="153147"/>
                </a:lnTo>
                <a:lnTo>
                  <a:pt x="3779" y="154112"/>
                </a:lnTo>
                <a:lnTo>
                  <a:pt x="1511" y="153802"/>
                </a:lnTo>
                <a:lnTo>
                  <a:pt x="0" y="152643"/>
                </a:lnTo>
                <a:lnTo>
                  <a:pt x="897" y="150917"/>
                </a:lnTo>
                <a:lnTo>
                  <a:pt x="3400" y="148815"/>
                </a:lnTo>
                <a:lnTo>
                  <a:pt x="6973" y="146460"/>
                </a:lnTo>
                <a:lnTo>
                  <a:pt x="12213" y="143938"/>
                </a:lnTo>
                <a:lnTo>
                  <a:pt x="18564" y="141305"/>
                </a:lnTo>
                <a:lnTo>
                  <a:pt x="25656" y="138597"/>
                </a:lnTo>
                <a:lnTo>
                  <a:pt x="32288" y="135838"/>
                </a:lnTo>
                <a:lnTo>
                  <a:pt x="38615" y="133047"/>
                </a:lnTo>
                <a:lnTo>
                  <a:pt x="50724" y="127406"/>
                </a:lnTo>
                <a:lnTo>
                  <a:pt x="62456" y="121724"/>
                </a:lnTo>
                <a:lnTo>
                  <a:pt x="68251" y="119828"/>
                </a:lnTo>
                <a:lnTo>
                  <a:pt x="74021" y="118563"/>
                </a:lnTo>
                <a:lnTo>
                  <a:pt x="79772" y="117720"/>
                </a:lnTo>
                <a:lnTo>
                  <a:pt x="85511" y="117158"/>
                </a:lnTo>
                <a:lnTo>
                  <a:pt x="91242" y="116784"/>
                </a:lnTo>
                <a:lnTo>
                  <a:pt x="101736" y="116368"/>
                </a:lnTo>
                <a:lnTo>
                  <a:pt x="109576" y="116183"/>
                </a:lnTo>
                <a:lnTo>
                  <a:pt x="113953" y="117086"/>
                </a:lnTo>
                <a:lnTo>
                  <a:pt x="118776" y="118640"/>
                </a:lnTo>
                <a:lnTo>
                  <a:pt x="123895" y="120629"/>
                </a:lnTo>
                <a:lnTo>
                  <a:pt x="129214" y="122908"/>
                </a:lnTo>
                <a:lnTo>
                  <a:pt x="140204" y="127979"/>
                </a:lnTo>
                <a:lnTo>
                  <a:pt x="143896" y="130666"/>
                </a:lnTo>
                <a:lnTo>
                  <a:pt x="146358" y="133408"/>
                </a:lnTo>
                <a:lnTo>
                  <a:pt x="150045" y="138996"/>
                </a:lnTo>
                <a:lnTo>
                  <a:pt x="154859" y="144655"/>
                </a:lnTo>
                <a:lnTo>
                  <a:pt x="160173" y="150345"/>
                </a:lnTo>
                <a:lnTo>
                  <a:pt x="162924" y="153196"/>
                </a:lnTo>
                <a:lnTo>
                  <a:pt x="163805" y="156049"/>
                </a:lnTo>
                <a:lnTo>
                  <a:pt x="163440" y="158903"/>
                </a:lnTo>
                <a:lnTo>
                  <a:pt x="160495" y="166520"/>
                </a:lnTo>
                <a:lnTo>
                  <a:pt x="156011" y="179430"/>
                </a:lnTo>
                <a:lnTo>
                  <a:pt x="153482" y="184968"/>
                </a:lnTo>
                <a:lnTo>
                  <a:pt x="150843" y="189613"/>
                </a:lnTo>
                <a:lnTo>
                  <a:pt x="148132" y="193662"/>
                </a:lnTo>
                <a:lnTo>
                  <a:pt x="142514" y="199219"/>
                </a:lnTo>
                <a:lnTo>
                  <a:pt x="134958" y="205780"/>
                </a:lnTo>
                <a:lnTo>
                  <a:pt x="126112" y="213013"/>
                </a:lnTo>
                <a:lnTo>
                  <a:pt x="116404" y="219739"/>
                </a:lnTo>
                <a:lnTo>
                  <a:pt x="106122" y="226129"/>
                </a:lnTo>
                <a:lnTo>
                  <a:pt x="95458" y="232294"/>
                </a:lnTo>
                <a:lnTo>
                  <a:pt x="87395" y="236403"/>
                </a:lnTo>
                <a:lnTo>
                  <a:pt x="81068" y="239143"/>
                </a:lnTo>
                <a:lnTo>
                  <a:pt x="54967" y="248091"/>
                </a:lnTo>
                <a:lnTo>
                  <a:pt x="49924" y="248839"/>
                </a:lnTo>
                <a:lnTo>
                  <a:pt x="46562" y="248386"/>
                </a:lnTo>
                <a:lnTo>
                  <a:pt x="39838" y="2446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80"/>
          <p:cNvSpPr/>
          <p:nvPr/>
        </p:nvSpPr>
        <p:spPr>
          <a:xfrm>
            <a:off x="7846694" y="5314950"/>
            <a:ext cx="240032" cy="197168"/>
          </a:xfrm>
          <a:custGeom>
            <a:avLst/>
            <a:gdLst/>
            <a:ahLst/>
            <a:cxnLst/>
            <a:rect l="0" t="0" r="0" b="0"/>
            <a:pathLst>
              <a:path w="240032" h="197168">
                <a:moveTo>
                  <a:pt x="0" y="0"/>
                </a:moveTo>
                <a:lnTo>
                  <a:pt x="0" y="11931"/>
                </a:lnTo>
                <a:lnTo>
                  <a:pt x="954" y="13669"/>
                </a:lnTo>
                <a:lnTo>
                  <a:pt x="2541" y="14828"/>
                </a:lnTo>
                <a:lnTo>
                  <a:pt x="4552" y="15600"/>
                </a:lnTo>
                <a:lnTo>
                  <a:pt x="5892" y="17067"/>
                </a:lnTo>
                <a:lnTo>
                  <a:pt x="6786" y="18998"/>
                </a:lnTo>
                <a:lnTo>
                  <a:pt x="7382" y="21238"/>
                </a:lnTo>
                <a:lnTo>
                  <a:pt x="10584" y="26267"/>
                </a:lnTo>
                <a:lnTo>
                  <a:pt x="15182" y="31676"/>
                </a:lnTo>
                <a:lnTo>
                  <a:pt x="20401" y="37256"/>
                </a:lnTo>
                <a:lnTo>
                  <a:pt x="28693" y="45752"/>
                </a:lnTo>
                <a:lnTo>
                  <a:pt x="33417" y="48599"/>
                </a:lnTo>
                <a:lnTo>
                  <a:pt x="39423" y="51449"/>
                </a:lnTo>
                <a:lnTo>
                  <a:pt x="46285" y="54302"/>
                </a:lnTo>
                <a:lnTo>
                  <a:pt x="51813" y="57156"/>
                </a:lnTo>
                <a:lnTo>
                  <a:pt x="56449" y="60011"/>
                </a:lnTo>
                <a:lnTo>
                  <a:pt x="60493" y="62867"/>
                </a:lnTo>
                <a:lnTo>
                  <a:pt x="67526" y="68581"/>
                </a:lnTo>
                <a:lnTo>
                  <a:pt x="70735" y="71438"/>
                </a:lnTo>
                <a:lnTo>
                  <a:pt x="77637" y="76200"/>
                </a:lnTo>
                <a:lnTo>
                  <a:pt x="98006" y="89112"/>
                </a:lnTo>
                <a:lnTo>
                  <a:pt x="107248" y="95603"/>
                </a:lnTo>
                <a:lnTo>
                  <a:pt x="115314" y="101835"/>
                </a:lnTo>
                <a:lnTo>
                  <a:pt x="122596" y="107894"/>
                </a:lnTo>
                <a:lnTo>
                  <a:pt x="130309" y="112887"/>
                </a:lnTo>
                <a:lnTo>
                  <a:pt x="138307" y="117168"/>
                </a:lnTo>
                <a:lnTo>
                  <a:pt x="146498" y="120974"/>
                </a:lnTo>
                <a:lnTo>
                  <a:pt x="153863" y="125417"/>
                </a:lnTo>
                <a:lnTo>
                  <a:pt x="160679" y="130284"/>
                </a:lnTo>
                <a:lnTo>
                  <a:pt x="167126" y="135433"/>
                </a:lnTo>
                <a:lnTo>
                  <a:pt x="172378" y="139818"/>
                </a:lnTo>
                <a:lnTo>
                  <a:pt x="176831" y="143695"/>
                </a:lnTo>
                <a:lnTo>
                  <a:pt x="180753" y="147232"/>
                </a:lnTo>
                <a:lnTo>
                  <a:pt x="187649" y="153701"/>
                </a:lnTo>
                <a:lnTo>
                  <a:pt x="194843" y="159751"/>
                </a:lnTo>
                <a:lnTo>
                  <a:pt x="199428" y="162698"/>
                </a:lnTo>
                <a:lnTo>
                  <a:pt x="204389" y="165615"/>
                </a:lnTo>
                <a:lnTo>
                  <a:pt x="208649" y="168513"/>
                </a:lnTo>
                <a:lnTo>
                  <a:pt x="215923" y="174272"/>
                </a:lnTo>
                <a:lnTo>
                  <a:pt x="222331" y="180006"/>
                </a:lnTo>
                <a:lnTo>
                  <a:pt x="228354" y="185730"/>
                </a:lnTo>
                <a:lnTo>
                  <a:pt x="240031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81"/>
          <p:cNvSpPr/>
          <p:nvPr/>
        </p:nvSpPr>
        <p:spPr>
          <a:xfrm>
            <a:off x="7880984" y="5289232"/>
            <a:ext cx="180024" cy="205741"/>
          </a:xfrm>
          <a:custGeom>
            <a:avLst/>
            <a:gdLst/>
            <a:ahLst/>
            <a:cxnLst/>
            <a:rect l="0" t="0" r="0" b="0"/>
            <a:pathLst>
              <a:path w="180024" h="205741">
                <a:moveTo>
                  <a:pt x="180023" y="0"/>
                </a:moveTo>
                <a:lnTo>
                  <a:pt x="138000" y="42023"/>
                </a:lnTo>
                <a:lnTo>
                  <a:pt x="131052" y="49923"/>
                </a:lnTo>
                <a:lnTo>
                  <a:pt x="125469" y="57095"/>
                </a:lnTo>
                <a:lnTo>
                  <a:pt x="120794" y="63781"/>
                </a:lnTo>
                <a:lnTo>
                  <a:pt x="115772" y="70143"/>
                </a:lnTo>
                <a:lnTo>
                  <a:pt x="110519" y="76290"/>
                </a:lnTo>
                <a:lnTo>
                  <a:pt x="105112" y="82292"/>
                </a:lnTo>
                <a:lnTo>
                  <a:pt x="100555" y="88199"/>
                </a:lnTo>
                <a:lnTo>
                  <a:pt x="96565" y="94042"/>
                </a:lnTo>
                <a:lnTo>
                  <a:pt x="92952" y="99842"/>
                </a:lnTo>
                <a:lnTo>
                  <a:pt x="86733" y="108471"/>
                </a:lnTo>
                <a:lnTo>
                  <a:pt x="69664" y="130760"/>
                </a:lnTo>
                <a:lnTo>
                  <a:pt x="62635" y="139561"/>
                </a:lnTo>
                <a:lnTo>
                  <a:pt x="56996" y="146380"/>
                </a:lnTo>
                <a:lnTo>
                  <a:pt x="52286" y="151880"/>
                </a:lnTo>
                <a:lnTo>
                  <a:pt x="48193" y="157451"/>
                </a:lnTo>
                <a:lnTo>
                  <a:pt x="44511" y="163070"/>
                </a:lnTo>
                <a:lnTo>
                  <a:pt x="41104" y="168720"/>
                </a:lnTo>
                <a:lnTo>
                  <a:pt x="35976" y="175346"/>
                </a:lnTo>
                <a:lnTo>
                  <a:pt x="29699" y="182619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82"/>
          <p:cNvSpPr/>
          <p:nvPr/>
        </p:nvSpPr>
        <p:spPr>
          <a:xfrm>
            <a:off x="6020752" y="5761106"/>
            <a:ext cx="197169" cy="264853"/>
          </a:xfrm>
          <a:custGeom>
            <a:avLst/>
            <a:gdLst/>
            <a:ahLst/>
            <a:cxnLst/>
            <a:rect l="0" t="0" r="0" b="0"/>
            <a:pathLst>
              <a:path w="197169" h="264853">
                <a:moveTo>
                  <a:pt x="197168" y="16759"/>
                </a:moveTo>
                <a:lnTo>
                  <a:pt x="183515" y="16759"/>
                </a:lnTo>
                <a:lnTo>
                  <a:pt x="176635" y="17711"/>
                </a:lnTo>
                <a:lnTo>
                  <a:pt x="169192" y="19299"/>
                </a:lnTo>
                <a:lnTo>
                  <a:pt x="161373" y="21310"/>
                </a:lnTo>
                <a:lnTo>
                  <a:pt x="154254" y="22650"/>
                </a:lnTo>
                <a:lnTo>
                  <a:pt x="147604" y="23544"/>
                </a:lnTo>
                <a:lnTo>
                  <a:pt x="141265" y="24140"/>
                </a:lnTo>
                <a:lnTo>
                  <a:pt x="134182" y="24537"/>
                </a:lnTo>
                <a:lnTo>
                  <a:pt x="118691" y="24978"/>
                </a:lnTo>
                <a:lnTo>
                  <a:pt x="103007" y="25226"/>
                </a:lnTo>
                <a:lnTo>
                  <a:pt x="100104" y="24309"/>
                </a:lnTo>
                <a:lnTo>
                  <a:pt x="98168" y="22745"/>
                </a:lnTo>
                <a:lnTo>
                  <a:pt x="96878" y="20749"/>
                </a:lnTo>
                <a:lnTo>
                  <a:pt x="95066" y="19419"/>
                </a:lnTo>
                <a:lnTo>
                  <a:pt x="90511" y="17941"/>
                </a:lnTo>
                <a:lnTo>
                  <a:pt x="85312" y="14744"/>
                </a:lnTo>
                <a:lnTo>
                  <a:pt x="82592" y="12558"/>
                </a:lnTo>
                <a:lnTo>
                  <a:pt x="79827" y="11101"/>
                </a:lnTo>
                <a:lnTo>
                  <a:pt x="74213" y="9482"/>
                </a:lnTo>
                <a:lnTo>
                  <a:pt x="68544" y="6222"/>
                </a:lnTo>
                <a:lnTo>
                  <a:pt x="65698" y="4019"/>
                </a:lnTo>
                <a:lnTo>
                  <a:pt x="59997" y="1572"/>
                </a:lnTo>
                <a:lnTo>
                  <a:pt x="54288" y="484"/>
                </a:lnTo>
                <a:lnTo>
                  <a:pt x="48575" y="0"/>
                </a:lnTo>
                <a:lnTo>
                  <a:pt x="45719" y="824"/>
                </a:lnTo>
                <a:lnTo>
                  <a:pt x="40005" y="4279"/>
                </a:lnTo>
                <a:lnTo>
                  <a:pt x="36194" y="9392"/>
                </a:lnTo>
                <a:lnTo>
                  <a:pt x="31750" y="16609"/>
                </a:lnTo>
                <a:lnTo>
                  <a:pt x="26882" y="25232"/>
                </a:lnTo>
                <a:lnTo>
                  <a:pt x="22683" y="33838"/>
                </a:lnTo>
                <a:lnTo>
                  <a:pt x="18932" y="42432"/>
                </a:lnTo>
                <a:lnTo>
                  <a:pt x="15479" y="51019"/>
                </a:lnTo>
                <a:lnTo>
                  <a:pt x="13177" y="58649"/>
                </a:lnTo>
                <a:lnTo>
                  <a:pt x="11642" y="65641"/>
                </a:lnTo>
                <a:lnTo>
                  <a:pt x="10619" y="72207"/>
                </a:lnTo>
                <a:lnTo>
                  <a:pt x="9937" y="80394"/>
                </a:lnTo>
                <a:lnTo>
                  <a:pt x="9482" y="89662"/>
                </a:lnTo>
                <a:lnTo>
                  <a:pt x="8752" y="118260"/>
                </a:lnTo>
                <a:lnTo>
                  <a:pt x="8626" y="129807"/>
                </a:lnTo>
                <a:lnTo>
                  <a:pt x="9560" y="132129"/>
                </a:lnTo>
                <a:lnTo>
                  <a:pt x="11136" y="133677"/>
                </a:lnTo>
                <a:lnTo>
                  <a:pt x="13139" y="134710"/>
                </a:lnTo>
                <a:lnTo>
                  <a:pt x="17905" y="135856"/>
                </a:lnTo>
                <a:lnTo>
                  <a:pt x="20509" y="136162"/>
                </a:lnTo>
                <a:lnTo>
                  <a:pt x="23198" y="135413"/>
                </a:lnTo>
                <a:lnTo>
                  <a:pt x="28725" y="132042"/>
                </a:lnTo>
                <a:lnTo>
                  <a:pt x="32485" y="129809"/>
                </a:lnTo>
                <a:lnTo>
                  <a:pt x="36897" y="127368"/>
                </a:lnTo>
                <a:lnTo>
                  <a:pt x="41743" y="124788"/>
                </a:lnTo>
                <a:lnTo>
                  <a:pt x="47831" y="121163"/>
                </a:lnTo>
                <a:lnTo>
                  <a:pt x="62216" y="112056"/>
                </a:lnTo>
                <a:lnTo>
                  <a:pt x="69099" y="108865"/>
                </a:lnTo>
                <a:lnTo>
                  <a:pt x="75594" y="106738"/>
                </a:lnTo>
                <a:lnTo>
                  <a:pt x="81828" y="105320"/>
                </a:lnTo>
                <a:lnTo>
                  <a:pt x="86937" y="104375"/>
                </a:lnTo>
                <a:lnTo>
                  <a:pt x="91296" y="103744"/>
                </a:lnTo>
                <a:lnTo>
                  <a:pt x="95154" y="103324"/>
                </a:lnTo>
                <a:lnTo>
                  <a:pt x="99631" y="103044"/>
                </a:lnTo>
                <a:lnTo>
                  <a:pt x="109685" y="102732"/>
                </a:lnTo>
                <a:lnTo>
                  <a:pt x="121505" y="102557"/>
                </a:lnTo>
                <a:lnTo>
                  <a:pt x="125771" y="103486"/>
                </a:lnTo>
                <a:lnTo>
                  <a:pt x="130520" y="105056"/>
                </a:lnTo>
                <a:lnTo>
                  <a:pt x="135591" y="107057"/>
                </a:lnTo>
                <a:lnTo>
                  <a:pt x="140876" y="109342"/>
                </a:lnTo>
                <a:lnTo>
                  <a:pt x="151829" y="114422"/>
                </a:lnTo>
                <a:lnTo>
                  <a:pt x="156464" y="117110"/>
                </a:lnTo>
                <a:lnTo>
                  <a:pt x="160507" y="119855"/>
                </a:lnTo>
                <a:lnTo>
                  <a:pt x="164155" y="122637"/>
                </a:lnTo>
                <a:lnTo>
                  <a:pt x="166586" y="127349"/>
                </a:lnTo>
                <a:lnTo>
                  <a:pt x="168208" y="133348"/>
                </a:lnTo>
                <a:lnTo>
                  <a:pt x="169289" y="140205"/>
                </a:lnTo>
                <a:lnTo>
                  <a:pt x="170009" y="145729"/>
                </a:lnTo>
                <a:lnTo>
                  <a:pt x="170489" y="150364"/>
                </a:lnTo>
                <a:lnTo>
                  <a:pt x="170809" y="154406"/>
                </a:lnTo>
                <a:lnTo>
                  <a:pt x="170071" y="159959"/>
                </a:lnTo>
                <a:lnTo>
                  <a:pt x="168626" y="166518"/>
                </a:lnTo>
                <a:lnTo>
                  <a:pt x="166710" y="173748"/>
                </a:lnTo>
                <a:lnTo>
                  <a:pt x="163527" y="180473"/>
                </a:lnTo>
                <a:lnTo>
                  <a:pt x="159500" y="186862"/>
                </a:lnTo>
                <a:lnTo>
                  <a:pt x="154911" y="193026"/>
                </a:lnTo>
                <a:lnTo>
                  <a:pt x="144732" y="207495"/>
                </a:lnTo>
                <a:lnTo>
                  <a:pt x="139351" y="215354"/>
                </a:lnTo>
                <a:lnTo>
                  <a:pt x="133858" y="221545"/>
                </a:lnTo>
                <a:lnTo>
                  <a:pt x="128291" y="226625"/>
                </a:lnTo>
                <a:lnTo>
                  <a:pt x="122675" y="230965"/>
                </a:lnTo>
                <a:lnTo>
                  <a:pt x="117026" y="234810"/>
                </a:lnTo>
                <a:lnTo>
                  <a:pt x="111355" y="238327"/>
                </a:lnTo>
                <a:lnTo>
                  <a:pt x="105669" y="241623"/>
                </a:lnTo>
                <a:lnTo>
                  <a:pt x="99021" y="244773"/>
                </a:lnTo>
                <a:lnTo>
                  <a:pt x="91732" y="247826"/>
                </a:lnTo>
                <a:lnTo>
                  <a:pt x="84014" y="250813"/>
                </a:lnTo>
                <a:lnTo>
                  <a:pt x="77917" y="253758"/>
                </a:lnTo>
                <a:lnTo>
                  <a:pt x="72900" y="256673"/>
                </a:lnTo>
                <a:lnTo>
                  <a:pt x="68603" y="259569"/>
                </a:lnTo>
                <a:lnTo>
                  <a:pt x="62880" y="261500"/>
                </a:lnTo>
                <a:lnTo>
                  <a:pt x="56207" y="262787"/>
                </a:lnTo>
                <a:lnTo>
                  <a:pt x="48901" y="263645"/>
                </a:lnTo>
                <a:lnTo>
                  <a:pt x="40221" y="264217"/>
                </a:lnTo>
                <a:lnTo>
                  <a:pt x="30624" y="264598"/>
                </a:lnTo>
                <a:lnTo>
                  <a:pt x="20416" y="264852"/>
                </a:lnTo>
                <a:lnTo>
                  <a:pt x="13611" y="264070"/>
                </a:lnTo>
                <a:lnTo>
                  <a:pt x="9074" y="262595"/>
                </a:lnTo>
                <a:lnTo>
                  <a:pt x="0" y="2567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83"/>
          <p:cNvSpPr/>
          <p:nvPr/>
        </p:nvSpPr>
        <p:spPr>
          <a:xfrm>
            <a:off x="6269354" y="5957887"/>
            <a:ext cx="34292" cy="25718"/>
          </a:xfrm>
          <a:custGeom>
            <a:avLst/>
            <a:gdLst/>
            <a:ahLst/>
            <a:cxnLst/>
            <a:rect l="0" t="0" r="0" b="0"/>
            <a:pathLst>
              <a:path w="34292" h="25718">
                <a:moveTo>
                  <a:pt x="0" y="25717"/>
                </a:moveTo>
                <a:lnTo>
                  <a:pt x="11932" y="13786"/>
                </a:lnTo>
                <a:lnTo>
                  <a:pt x="15575" y="11095"/>
                </a:lnTo>
                <a:lnTo>
                  <a:pt x="19909" y="8350"/>
                </a:lnTo>
                <a:lnTo>
                  <a:pt x="342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84"/>
          <p:cNvSpPr/>
          <p:nvPr/>
        </p:nvSpPr>
        <p:spPr>
          <a:xfrm>
            <a:off x="6346507" y="5736621"/>
            <a:ext cx="178246" cy="264130"/>
          </a:xfrm>
          <a:custGeom>
            <a:avLst/>
            <a:gdLst/>
            <a:ahLst/>
            <a:cxnLst/>
            <a:rect l="0" t="0" r="0" b="0"/>
            <a:pathLst>
              <a:path w="178246" h="264130">
                <a:moveTo>
                  <a:pt x="0" y="58389"/>
                </a:moveTo>
                <a:lnTo>
                  <a:pt x="11932" y="46457"/>
                </a:lnTo>
                <a:lnTo>
                  <a:pt x="15574" y="43767"/>
                </a:lnTo>
                <a:lnTo>
                  <a:pt x="19908" y="41021"/>
                </a:lnTo>
                <a:lnTo>
                  <a:pt x="24702" y="38238"/>
                </a:lnTo>
                <a:lnTo>
                  <a:pt x="40189" y="30065"/>
                </a:lnTo>
                <a:lnTo>
                  <a:pt x="49652" y="25219"/>
                </a:lnTo>
                <a:lnTo>
                  <a:pt x="57866" y="21988"/>
                </a:lnTo>
                <a:lnTo>
                  <a:pt x="65248" y="19834"/>
                </a:lnTo>
                <a:lnTo>
                  <a:pt x="72074" y="18398"/>
                </a:lnTo>
                <a:lnTo>
                  <a:pt x="78529" y="16488"/>
                </a:lnTo>
                <a:lnTo>
                  <a:pt x="84738" y="14262"/>
                </a:lnTo>
                <a:lnTo>
                  <a:pt x="90782" y="11826"/>
                </a:lnTo>
                <a:lnTo>
                  <a:pt x="105118" y="6579"/>
                </a:lnTo>
                <a:lnTo>
                  <a:pt x="112941" y="3847"/>
                </a:lnTo>
                <a:lnTo>
                  <a:pt x="121014" y="2025"/>
                </a:lnTo>
                <a:lnTo>
                  <a:pt x="129253" y="810"/>
                </a:lnTo>
                <a:lnTo>
                  <a:pt x="137604" y="0"/>
                </a:lnTo>
                <a:lnTo>
                  <a:pt x="144123" y="413"/>
                </a:lnTo>
                <a:lnTo>
                  <a:pt x="149422" y="1641"/>
                </a:lnTo>
                <a:lnTo>
                  <a:pt x="153907" y="3412"/>
                </a:lnTo>
                <a:lnTo>
                  <a:pt x="157850" y="6497"/>
                </a:lnTo>
                <a:lnTo>
                  <a:pt x="161431" y="10460"/>
                </a:lnTo>
                <a:lnTo>
                  <a:pt x="164770" y="15006"/>
                </a:lnTo>
                <a:lnTo>
                  <a:pt x="167950" y="18989"/>
                </a:lnTo>
                <a:lnTo>
                  <a:pt x="171022" y="22598"/>
                </a:lnTo>
                <a:lnTo>
                  <a:pt x="174022" y="25955"/>
                </a:lnTo>
                <a:lnTo>
                  <a:pt x="176022" y="30099"/>
                </a:lnTo>
                <a:lnTo>
                  <a:pt x="177356" y="34767"/>
                </a:lnTo>
                <a:lnTo>
                  <a:pt x="178245" y="39783"/>
                </a:lnTo>
                <a:lnTo>
                  <a:pt x="177885" y="45032"/>
                </a:lnTo>
                <a:lnTo>
                  <a:pt x="176693" y="50437"/>
                </a:lnTo>
                <a:lnTo>
                  <a:pt x="174945" y="55945"/>
                </a:lnTo>
                <a:lnTo>
                  <a:pt x="172828" y="64379"/>
                </a:lnTo>
                <a:lnTo>
                  <a:pt x="167935" y="86451"/>
                </a:lnTo>
                <a:lnTo>
                  <a:pt x="159826" y="125653"/>
                </a:lnTo>
                <a:lnTo>
                  <a:pt x="157033" y="137521"/>
                </a:lnTo>
                <a:lnTo>
                  <a:pt x="154219" y="148291"/>
                </a:lnTo>
                <a:lnTo>
                  <a:pt x="151390" y="158329"/>
                </a:lnTo>
                <a:lnTo>
                  <a:pt x="145707" y="177102"/>
                </a:lnTo>
                <a:lnTo>
                  <a:pt x="142858" y="186108"/>
                </a:lnTo>
                <a:lnTo>
                  <a:pt x="140959" y="194017"/>
                </a:lnTo>
                <a:lnTo>
                  <a:pt x="139692" y="201195"/>
                </a:lnTo>
                <a:lnTo>
                  <a:pt x="138849" y="207886"/>
                </a:lnTo>
                <a:lnTo>
                  <a:pt x="137333" y="215204"/>
                </a:lnTo>
                <a:lnTo>
                  <a:pt x="135370" y="222940"/>
                </a:lnTo>
                <a:lnTo>
                  <a:pt x="133109" y="230954"/>
                </a:lnTo>
                <a:lnTo>
                  <a:pt x="131603" y="237250"/>
                </a:lnTo>
                <a:lnTo>
                  <a:pt x="130597" y="242399"/>
                </a:lnTo>
                <a:lnTo>
                  <a:pt x="129927" y="246785"/>
                </a:lnTo>
                <a:lnTo>
                  <a:pt x="130434" y="250661"/>
                </a:lnTo>
                <a:lnTo>
                  <a:pt x="131723" y="254198"/>
                </a:lnTo>
                <a:lnTo>
                  <a:pt x="135549" y="261186"/>
                </a:lnTo>
                <a:lnTo>
                  <a:pt x="145733" y="2641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85"/>
          <p:cNvSpPr/>
          <p:nvPr/>
        </p:nvSpPr>
        <p:spPr>
          <a:xfrm>
            <a:off x="6588791" y="5700712"/>
            <a:ext cx="193208" cy="316917"/>
          </a:xfrm>
          <a:custGeom>
            <a:avLst/>
            <a:gdLst/>
            <a:ahLst/>
            <a:cxnLst/>
            <a:rect l="0" t="0" r="0" b="0"/>
            <a:pathLst>
              <a:path w="193208" h="316917">
                <a:moveTo>
                  <a:pt x="143478" y="0"/>
                </a:moveTo>
                <a:lnTo>
                  <a:pt x="148030" y="0"/>
                </a:lnTo>
                <a:lnTo>
                  <a:pt x="149370" y="953"/>
                </a:lnTo>
                <a:lnTo>
                  <a:pt x="150264" y="2541"/>
                </a:lnTo>
                <a:lnTo>
                  <a:pt x="150860" y="4551"/>
                </a:lnTo>
                <a:lnTo>
                  <a:pt x="150304" y="5892"/>
                </a:lnTo>
                <a:lnTo>
                  <a:pt x="148982" y="6785"/>
                </a:lnTo>
                <a:lnTo>
                  <a:pt x="147148" y="7381"/>
                </a:lnTo>
                <a:lnTo>
                  <a:pt x="144019" y="9684"/>
                </a:lnTo>
                <a:lnTo>
                  <a:pt x="140029" y="13123"/>
                </a:lnTo>
                <a:lnTo>
                  <a:pt x="135464" y="17321"/>
                </a:lnTo>
                <a:lnTo>
                  <a:pt x="128611" y="22025"/>
                </a:lnTo>
                <a:lnTo>
                  <a:pt x="120232" y="27066"/>
                </a:lnTo>
                <a:lnTo>
                  <a:pt x="110836" y="32332"/>
                </a:lnTo>
                <a:lnTo>
                  <a:pt x="103619" y="35842"/>
                </a:lnTo>
                <a:lnTo>
                  <a:pt x="97855" y="38183"/>
                </a:lnTo>
                <a:lnTo>
                  <a:pt x="93060" y="39742"/>
                </a:lnTo>
                <a:lnTo>
                  <a:pt x="88912" y="41735"/>
                </a:lnTo>
                <a:lnTo>
                  <a:pt x="85193" y="44016"/>
                </a:lnTo>
                <a:lnTo>
                  <a:pt x="81762" y="46489"/>
                </a:lnTo>
                <a:lnTo>
                  <a:pt x="77569" y="48138"/>
                </a:lnTo>
                <a:lnTo>
                  <a:pt x="72869" y="49237"/>
                </a:lnTo>
                <a:lnTo>
                  <a:pt x="67830" y="49969"/>
                </a:lnTo>
                <a:lnTo>
                  <a:pt x="63519" y="50458"/>
                </a:lnTo>
                <a:lnTo>
                  <a:pt x="59692" y="50784"/>
                </a:lnTo>
                <a:lnTo>
                  <a:pt x="56188" y="51001"/>
                </a:lnTo>
                <a:lnTo>
                  <a:pt x="49755" y="51242"/>
                </a:lnTo>
                <a:lnTo>
                  <a:pt x="46707" y="51307"/>
                </a:lnTo>
                <a:lnTo>
                  <a:pt x="44674" y="50397"/>
                </a:lnTo>
                <a:lnTo>
                  <a:pt x="43319" y="48838"/>
                </a:lnTo>
                <a:lnTo>
                  <a:pt x="42415" y="46846"/>
                </a:lnTo>
                <a:lnTo>
                  <a:pt x="40860" y="46471"/>
                </a:lnTo>
                <a:lnTo>
                  <a:pt x="38871" y="47173"/>
                </a:lnTo>
                <a:lnTo>
                  <a:pt x="33386" y="50593"/>
                </a:lnTo>
                <a:lnTo>
                  <a:pt x="32936" y="51826"/>
                </a:lnTo>
                <a:lnTo>
                  <a:pt x="32303" y="59065"/>
                </a:lnTo>
                <a:lnTo>
                  <a:pt x="32154" y="67844"/>
                </a:lnTo>
                <a:lnTo>
                  <a:pt x="29258" y="79519"/>
                </a:lnTo>
                <a:lnTo>
                  <a:pt x="24468" y="95876"/>
                </a:lnTo>
                <a:lnTo>
                  <a:pt x="18418" y="115351"/>
                </a:lnTo>
                <a:lnTo>
                  <a:pt x="13433" y="134051"/>
                </a:lnTo>
                <a:lnTo>
                  <a:pt x="9156" y="152233"/>
                </a:lnTo>
                <a:lnTo>
                  <a:pt x="5353" y="170068"/>
                </a:lnTo>
                <a:lnTo>
                  <a:pt x="2818" y="182911"/>
                </a:lnTo>
                <a:lnTo>
                  <a:pt x="1127" y="192426"/>
                </a:lnTo>
                <a:lnTo>
                  <a:pt x="0" y="199722"/>
                </a:lnTo>
                <a:lnTo>
                  <a:pt x="1154" y="204585"/>
                </a:lnTo>
                <a:lnTo>
                  <a:pt x="3828" y="207828"/>
                </a:lnTo>
                <a:lnTo>
                  <a:pt x="7516" y="209990"/>
                </a:lnTo>
                <a:lnTo>
                  <a:pt x="9974" y="210478"/>
                </a:lnTo>
                <a:lnTo>
                  <a:pt x="11613" y="209851"/>
                </a:lnTo>
                <a:lnTo>
                  <a:pt x="16460" y="204419"/>
                </a:lnTo>
                <a:lnTo>
                  <a:pt x="26631" y="194049"/>
                </a:lnTo>
                <a:lnTo>
                  <a:pt x="33196" y="188421"/>
                </a:lnTo>
                <a:lnTo>
                  <a:pt x="53189" y="172008"/>
                </a:lnTo>
                <a:lnTo>
                  <a:pt x="75409" y="154553"/>
                </a:lnTo>
                <a:lnTo>
                  <a:pt x="86669" y="145898"/>
                </a:lnTo>
                <a:lnTo>
                  <a:pt x="96081" y="140128"/>
                </a:lnTo>
                <a:lnTo>
                  <a:pt x="104260" y="136281"/>
                </a:lnTo>
                <a:lnTo>
                  <a:pt x="111618" y="133717"/>
                </a:lnTo>
                <a:lnTo>
                  <a:pt x="118428" y="132007"/>
                </a:lnTo>
                <a:lnTo>
                  <a:pt x="124873" y="130867"/>
                </a:lnTo>
                <a:lnTo>
                  <a:pt x="131075" y="130107"/>
                </a:lnTo>
                <a:lnTo>
                  <a:pt x="137114" y="129601"/>
                </a:lnTo>
                <a:lnTo>
                  <a:pt x="143046" y="129263"/>
                </a:lnTo>
                <a:lnTo>
                  <a:pt x="148906" y="129038"/>
                </a:lnTo>
                <a:lnTo>
                  <a:pt x="153764" y="129840"/>
                </a:lnTo>
                <a:lnTo>
                  <a:pt x="157956" y="131328"/>
                </a:lnTo>
                <a:lnTo>
                  <a:pt x="161703" y="133272"/>
                </a:lnTo>
                <a:lnTo>
                  <a:pt x="165153" y="135520"/>
                </a:lnTo>
                <a:lnTo>
                  <a:pt x="168405" y="137972"/>
                </a:lnTo>
                <a:lnTo>
                  <a:pt x="171526" y="140559"/>
                </a:lnTo>
                <a:lnTo>
                  <a:pt x="177534" y="145973"/>
                </a:lnTo>
                <a:lnTo>
                  <a:pt x="183380" y="151555"/>
                </a:lnTo>
                <a:lnTo>
                  <a:pt x="189152" y="157210"/>
                </a:lnTo>
                <a:lnTo>
                  <a:pt x="191072" y="162909"/>
                </a:lnTo>
                <a:lnTo>
                  <a:pt x="192353" y="170519"/>
                </a:lnTo>
                <a:lnTo>
                  <a:pt x="193207" y="179401"/>
                </a:lnTo>
                <a:lnTo>
                  <a:pt x="191871" y="188181"/>
                </a:lnTo>
                <a:lnTo>
                  <a:pt x="189075" y="196892"/>
                </a:lnTo>
                <a:lnTo>
                  <a:pt x="185306" y="205556"/>
                </a:lnTo>
                <a:lnTo>
                  <a:pt x="182794" y="213237"/>
                </a:lnTo>
                <a:lnTo>
                  <a:pt x="181119" y="220263"/>
                </a:lnTo>
                <a:lnTo>
                  <a:pt x="180002" y="226852"/>
                </a:lnTo>
                <a:lnTo>
                  <a:pt x="178305" y="233150"/>
                </a:lnTo>
                <a:lnTo>
                  <a:pt x="176221" y="239254"/>
                </a:lnTo>
                <a:lnTo>
                  <a:pt x="173879" y="245227"/>
                </a:lnTo>
                <a:lnTo>
                  <a:pt x="170414" y="251115"/>
                </a:lnTo>
                <a:lnTo>
                  <a:pt x="166198" y="256945"/>
                </a:lnTo>
                <a:lnTo>
                  <a:pt x="161482" y="262736"/>
                </a:lnTo>
                <a:lnTo>
                  <a:pt x="156433" y="268503"/>
                </a:lnTo>
                <a:lnTo>
                  <a:pt x="151162" y="274252"/>
                </a:lnTo>
                <a:lnTo>
                  <a:pt x="137183" y="288905"/>
                </a:lnTo>
                <a:lnTo>
                  <a:pt x="133566" y="292616"/>
                </a:lnTo>
                <a:lnTo>
                  <a:pt x="128298" y="296995"/>
                </a:lnTo>
                <a:lnTo>
                  <a:pt x="121928" y="301819"/>
                </a:lnTo>
                <a:lnTo>
                  <a:pt x="114824" y="306940"/>
                </a:lnTo>
                <a:lnTo>
                  <a:pt x="109135" y="310355"/>
                </a:lnTo>
                <a:lnTo>
                  <a:pt x="104391" y="312631"/>
                </a:lnTo>
                <a:lnTo>
                  <a:pt x="100275" y="314148"/>
                </a:lnTo>
                <a:lnTo>
                  <a:pt x="96579" y="315159"/>
                </a:lnTo>
                <a:lnTo>
                  <a:pt x="93162" y="315834"/>
                </a:lnTo>
                <a:lnTo>
                  <a:pt x="85386" y="316916"/>
                </a:lnTo>
                <a:lnTo>
                  <a:pt x="84747" y="316052"/>
                </a:lnTo>
                <a:lnTo>
                  <a:pt x="83471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86"/>
          <p:cNvSpPr/>
          <p:nvPr/>
        </p:nvSpPr>
        <p:spPr>
          <a:xfrm>
            <a:off x="6895147" y="5769431"/>
            <a:ext cx="197169" cy="34152"/>
          </a:xfrm>
          <a:custGeom>
            <a:avLst/>
            <a:gdLst/>
            <a:ahLst/>
            <a:cxnLst/>
            <a:rect l="0" t="0" r="0" b="0"/>
            <a:pathLst>
              <a:path w="197169" h="34152">
                <a:moveTo>
                  <a:pt x="0" y="34151"/>
                </a:moveTo>
                <a:lnTo>
                  <a:pt x="18203" y="29601"/>
                </a:lnTo>
                <a:lnTo>
                  <a:pt x="24519" y="27307"/>
                </a:lnTo>
                <a:lnTo>
                  <a:pt x="29680" y="24826"/>
                </a:lnTo>
                <a:lnTo>
                  <a:pt x="34075" y="22220"/>
                </a:lnTo>
                <a:lnTo>
                  <a:pt x="39862" y="20482"/>
                </a:lnTo>
                <a:lnTo>
                  <a:pt x="46577" y="19323"/>
                </a:lnTo>
                <a:lnTo>
                  <a:pt x="53911" y="18550"/>
                </a:lnTo>
                <a:lnTo>
                  <a:pt x="60706" y="17084"/>
                </a:lnTo>
                <a:lnTo>
                  <a:pt x="67141" y="15153"/>
                </a:lnTo>
                <a:lnTo>
                  <a:pt x="73336" y="12913"/>
                </a:lnTo>
                <a:lnTo>
                  <a:pt x="79370" y="10467"/>
                </a:lnTo>
                <a:lnTo>
                  <a:pt x="85299" y="7885"/>
                </a:lnTo>
                <a:lnTo>
                  <a:pt x="91156" y="5210"/>
                </a:lnTo>
                <a:lnTo>
                  <a:pt x="96966" y="3427"/>
                </a:lnTo>
                <a:lnTo>
                  <a:pt x="102744" y="2239"/>
                </a:lnTo>
                <a:lnTo>
                  <a:pt x="108501" y="1446"/>
                </a:lnTo>
                <a:lnTo>
                  <a:pt x="116149" y="917"/>
                </a:lnTo>
                <a:lnTo>
                  <a:pt x="125058" y="566"/>
                </a:lnTo>
                <a:lnTo>
                  <a:pt x="153079" y="0"/>
                </a:lnTo>
                <a:lnTo>
                  <a:pt x="158250" y="907"/>
                </a:lnTo>
                <a:lnTo>
                  <a:pt x="163603" y="2463"/>
                </a:lnTo>
                <a:lnTo>
                  <a:pt x="197168" y="170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87"/>
          <p:cNvSpPr/>
          <p:nvPr/>
        </p:nvSpPr>
        <p:spPr>
          <a:xfrm>
            <a:off x="6915925" y="5829300"/>
            <a:ext cx="184963" cy="42863"/>
          </a:xfrm>
          <a:custGeom>
            <a:avLst/>
            <a:gdLst/>
            <a:ahLst/>
            <a:cxnLst/>
            <a:rect l="0" t="0" r="0" b="0"/>
            <a:pathLst>
              <a:path w="184963" h="42863">
                <a:moveTo>
                  <a:pt x="4940" y="42862"/>
                </a:moveTo>
                <a:lnTo>
                  <a:pt x="0" y="42862"/>
                </a:lnTo>
                <a:lnTo>
                  <a:pt x="2110" y="42862"/>
                </a:lnTo>
                <a:lnTo>
                  <a:pt x="4005" y="41910"/>
                </a:lnTo>
                <a:lnTo>
                  <a:pt x="6222" y="40322"/>
                </a:lnTo>
                <a:lnTo>
                  <a:pt x="8652" y="38312"/>
                </a:lnTo>
                <a:lnTo>
                  <a:pt x="12176" y="36970"/>
                </a:lnTo>
                <a:lnTo>
                  <a:pt x="16432" y="36077"/>
                </a:lnTo>
                <a:lnTo>
                  <a:pt x="21174" y="35481"/>
                </a:lnTo>
                <a:lnTo>
                  <a:pt x="26240" y="34132"/>
                </a:lnTo>
                <a:lnTo>
                  <a:pt x="31523" y="32279"/>
                </a:lnTo>
                <a:lnTo>
                  <a:pt x="36949" y="30092"/>
                </a:lnTo>
                <a:lnTo>
                  <a:pt x="42471" y="28633"/>
                </a:lnTo>
                <a:lnTo>
                  <a:pt x="48059" y="27661"/>
                </a:lnTo>
                <a:lnTo>
                  <a:pt x="53689" y="27014"/>
                </a:lnTo>
                <a:lnTo>
                  <a:pt x="59346" y="25629"/>
                </a:lnTo>
                <a:lnTo>
                  <a:pt x="65024" y="23753"/>
                </a:lnTo>
                <a:lnTo>
                  <a:pt x="70713" y="21551"/>
                </a:lnTo>
                <a:lnTo>
                  <a:pt x="76410" y="19129"/>
                </a:lnTo>
                <a:lnTo>
                  <a:pt x="87822" y="13899"/>
                </a:lnTo>
                <a:lnTo>
                  <a:pt x="96390" y="11171"/>
                </a:lnTo>
                <a:lnTo>
                  <a:pt x="106864" y="8400"/>
                </a:lnTo>
                <a:lnTo>
                  <a:pt x="118609" y="5600"/>
                </a:lnTo>
                <a:lnTo>
                  <a:pt x="129296" y="3733"/>
                </a:lnTo>
                <a:lnTo>
                  <a:pt x="139280" y="2488"/>
                </a:lnTo>
                <a:lnTo>
                  <a:pt x="156086" y="1106"/>
                </a:lnTo>
                <a:lnTo>
                  <a:pt x="161901" y="737"/>
                </a:lnTo>
                <a:lnTo>
                  <a:pt x="1849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88"/>
          <p:cNvSpPr/>
          <p:nvPr/>
        </p:nvSpPr>
        <p:spPr>
          <a:xfrm>
            <a:off x="7222279" y="5847041"/>
            <a:ext cx="50059" cy="81195"/>
          </a:xfrm>
          <a:custGeom>
            <a:avLst/>
            <a:gdLst/>
            <a:ahLst/>
            <a:cxnLst/>
            <a:rect l="0" t="0" r="0" b="0"/>
            <a:pathLst>
              <a:path w="50059" h="81195">
                <a:moveTo>
                  <a:pt x="50058" y="76556"/>
                </a:moveTo>
                <a:lnTo>
                  <a:pt x="40956" y="67454"/>
                </a:lnTo>
                <a:lnTo>
                  <a:pt x="36370" y="64773"/>
                </a:lnTo>
                <a:lnTo>
                  <a:pt x="31408" y="62986"/>
                </a:lnTo>
                <a:lnTo>
                  <a:pt x="26195" y="61794"/>
                </a:lnTo>
                <a:lnTo>
                  <a:pt x="21767" y="61000"/>
                </a:lnTo>
                <a:lnTo>
                  <a:pt x="17862" y="60470"/>
                </a:lnTo>
                <a:lnTo>
                  <a:pt x="14307" y="60117"/>
                </a:lnTo>
                <a:lnTo>
                  <a:pt x="11936" y="60834"/>
                </a:lnTo>
                <a:lnTo>
                  <a:pt x="10356" y="62265"/>
                </a:lnTo>
                <a:lnTo>
                  <a:pt x="9302" y="64171"/>
                </a:lnTo>
                <a:lnTo>
                  <a:pt x="7648" y="66394"/>
                </a:lnTo>
                <a:lnTo>
                  <a:pt x="5592" y="68829"/>
                </a:lnTo>
                <a:lnTo>
                  <a:pt x="0" y="75030"/>
                </a:lnTo>
                <a:lnTo>
                  <a:pt x="494" y="76491"/>
                </a:lnTo>
                <a:lnTo>
                  <a:pt x="1775" y="78418"/>
                </a:lnTo>
                <a:lnTo>
                  <a:pt x="3582" y="80655"/>
                </a:lnTo>
                <a:lnTo>
                  <a:pt x="4786" y="81194"/>
                </a:lnTo>
                <a:lnTo>
                  <a:pt x="5589" y="80600"/>
                </a:lnTo>
                <a:lnTo>
                  <a:pt x="6878" y="77355"/>
                </a:lnTo>
                <a:lnTo>
                  <a:pt x="11653" y="67691"/>
                </a:lnTo>
                <a:lnTo>
                  <a:pt x="13977" y="63979"/>
                </a:lnTo>
                <a:lnTo>
                  <a:pt x="16479" y="60551"/>
                </a:lnTo>
                <a:lnTo>
                  <a:pt x="19099" y="57314"/>
                </a:lnTo>
                <a:lnTo>
                  <a:pt x="22751" y="51345"/>
                </a:lnTo>
                <a:lnTo>
                  <a:pt x="27091" y="43556"/>
                </a:lnTo>
                <a:lnTo>
                  <a:pt x="31889" y="34554"/>
                </a:lnTo>
                <a:lnTo>
                  <a:pt x="35088" y="27600"/>
                </a:lnTo>
                <a:lnTo>
                  <a:pt x="37221" y="22011"/>
                </a:lnTo>
                <a:lnTo>
                  <a:pt x="38642" y="17333"/>
                </a:lnTo>
                <a:lnTo>
                  <a:pt x="39590" y="13261"/>
                </a:lnTo>
                <a:lnTo>
                  <a:pt x="40222" y="9595"/>
                </a:lnTo>
                <a:lnTo>
                  <a:pt x="41237" y="1417"/>
                </a:lnTo>
                <a:lnTo>
                  <a:pt x="40367" y="746"/>
                </a:lnTo>
                <a:lnTo>
                  <a:pt x="38835" y="298"/>
                </a:lnTo>
                <a:lnTo>
                  <a:pt x="36860" y="0"/>
                </a:lnTo>
                <a:lnTo>
                  <a:pt x="34592" y="754"/>
                </a:lnTo>
                <a:lnTo>
                  <a:pt x="32127" y="2208"/>
                </a:lnTo>
                <a:lnTo>
                  <a:pt x="29532" y="4132"/>
                </a:lnTo>
                <a:lnTo>
                  <a:pt x="26849" y="5413"/>
                </a:lnTo>
                <a:lnTo>
                  <a:pt x="24108" y="6267"/>
                </a:lnTo>
                <a:lnTo>
                  <a:pt x="21328" y="6837"/>
                </a:lnTo>
                <a:lnTo>
                  <a:pt x="19475" y="8169"/>
                </a:lnTo>
                <a:lnTo>
                  <a:pt x="18239" y="10010"/>
                </a:lnTo>
                <a:lnTo>
                  <a:pt x="17416" y="12190"/>
                </a:lnTo>
                <a:lnTo>
                  <a:pt x="15914" y="13643"/>
                </a:lnTo>
                <a:lnTo>
                  <a:pt x="13960" y="14611"/>
                </a:lnTo>
                <a:lnTo>
                  <a:pt x="7196" y="165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89"/>
          <p:cNvSpPr/>
          <p:nvPr/>
        </p:nvSpPr>
        <p:spPr>
          <a:xfrm>
            <a:off x="7375207" y="5658017"/>
            <a:ext cx="145734" cy="205449"/>
          </a:xfrm>
          <a:custGeom>
            <a:avLst/>
            <a:gdLst/>
            <a:ahLst/>
            <a:cxnLst/>
            <a:rect l="0" t="0" r="0" b="0"/>
            <a:pathLst>
              <a:path w="145734" h="205449">
                <a:moveTo>
                  <a:pt x="0" y="25550"/>
                </a:moveTo>
                <a:lnTo>
                  <a:pt x="19312" y="6238"/>
                </a:lnTo>
                <a:lnTo>
                  <a:pt x="22400" y="4103"/>
                </a:lnTo>
                <a:lnTo>
                  <a:pt x="25411" y="2680"/>
                </a:lnTo>
                <a:lnTo>
                  <a:pt x="28370" y="1730"/>
                </a:lnTo>
                <a:lnTo>
                  <a:pt x="32248" y="1098"/>
                </a:lnTo>
                <a:lnTo>
                  <a:pt x="36739" y="676"/>
                </a:lnTo>
                <a:lnTo>
                  <a:pt x="41637" y="395"/>
                </a:lnTo>
                <a:lnTo>
                  <a:pt x="52161" y="83"/>
                </a:lnTo>
                <a:lnTo>
                  <a:pt x="57633" y="0"/>
                </a:lnTo>
                <a:lnTo>
                  <a:pt x="62235" y="896"/>
                </a:lnTo>
                <a:lnTo>
                  <a:pt x="66255" y="2447"/>
                </a:lnTo>
                <a:lnTo>
                  <a:pt x="69888" y="4433"/>
                </a:lnTo>
                <a:lnTo>
                  <a:pt x="73262" y="6709"/>
                </a:lnTo>
                <a:lnTo>
                  <a:pt x="76464" y="9180"/>
                </a:lnTo>
                <a:lnTo>
                  <a:pt x="79551" y="11779"/>
                </a:lnTo>
                <a:lnTo>
                  <a:pt x="81609" y="14465"/>
                </a:lnTo>
                <a:lnTo>
                  <a:pt x="83896" y="19988"/>
                </a:lnTo>
                <a:lnTo>
                  <a:pt x="84912" y="25618"/>
                </a:lnTo>
                <a:lnTo>
                  <a:pt x="85183" y="28453"/>
                </a:lnTo>
                <a:lnTo>
                  <a:pt x="83459" y="36058"/>
                </a:lnTo>
                <a:lnTo>
                  <a:pt x="80404" y="46843"/>
                </a:lnTo>
                <a:lnTo>
                  <a:pt x="76463" y="59747"/>
                </a:lnTo>
                <a:lnTo>
                  <a:pt x="71930" y="70256"/>
                </a:lnTo>
                <a:lnTo>
                  <a:pt x="67003" y="79166"/>
                </a:lnTo>
                <a:lnTo>
                  <a:pt x="61815" y="87012"/>
                </a:lnTo>
                <a:lnTo>
                  <a:pt x="53592" y="100815"/>
                </a:lnTo>
                <a:lnTo>
                  <a:pt x="31756" y="139011"/>
                </a:lnTo>
                <a:lnTo>
                  <a:pt x="23076" y="153578"/>
                </a:lnTo>
                <a:lnTo>
                  <a:pt x="16337" y="164242"/>
                </a:lnTo>
                <a:lnTo>
                  <a:pt x="10891" y="172304"/>
                </a:lnTo>
                <a:lnTo>
                  <a:pt x="7260" y="178631"/>
                </a:lnTo>
                <a:lnTo>
                  <a:pt x="4841" y="183802"/>
                </a:lnTo>
                <a:lnTo>
                  <a:pt x="3227" y="188201"/>
                </a:lnTo>
                <a:lnTo>
                  <a:pt x="3104" y="191134"/>
                </a:lnTo>
                <a:lnTo>
                  <a:pt x="3975" y="193090"/>
                </a:lnTo>
                <a:lnTo>
                  <a:pt x="5507" y="194393"/>
                </a:lnTo>
                <a:lnTo>
                  <a:pt x="6530" y="196215"/>
                </a:lnTo>
                <a:lnTo>
                  <a:pt x="7664" y="200778"/>
                </a:lnTo>
                <a:lnTo>
                  <a:pt x="8919" y="202377"/>
                </a:lnTo>
                <a:lnTo>
                  <a:pt x="10709" y="203442"/>
                </a:lnTo>
                <a:lnTo>
                  <a:pt x="15238" y="204625"/>
                </a:lnTo>
                <a:lnTo>
                  <a:pt x="17778" y="204942"/>
                </a:lnTo>
                <a:lnTo>
                  <a:pt x="20425" y="205152"/>
                </a:lnTo>
                <a:lnTo>
                  <a:pt x="23142" y="205292"/>
                </a:lnTo>
                <a:lnTo>
                  <a:pt x="28700" y="205448"/>
                </a:lnTo>
                <a:lnTo>
                  <a:pt x="33421" y="204537"/>
                </a:lnTo>
                <a:lnTo>
                  <a:pt x="39426" y="202977"/>
                </a:lnTo>
                <a:lnTo>
                  <a:pt x="46287" y="200985"/>
                </a:lnTo>
                <a:lnTo>
                  <a:pt x="51813" y="199656"/>
                </a:lnTo>
                <a:lnTo>
                  <a:pt x="56449" y="198771"/>
                </a:lnTo>
                <a:lnTo>
                  <a:pt x="60493" y="198181"/>
                </a:lnTo>
                <a:lnTo>
                  <a:pt x="67951" y="195883"/>
                </a:lnTo>
                <a:lnTo>
                  <a:pt x="77686" y="192445"/>
                </a:lnTo>
                <a:lnTo>
                  <a:pt x="88938" y="188249"/>
                </a:lnTo>
                <a:lnTo>
                  <a:pt x="97392" y="185451"/>
                </a:lnTo>
                <a:lnTo>
                  <a:pt x="145733" y="1712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390"/>
          <p:cNvSpPr/>
          <p:nvPr/>
        </p:nvSpPr>
        <p:spPr>
          <a:xfrm>
            <a:off x="7563802" y="5608465"/>
            <a:ext cx="141689" cy="252945"/>
          </a:xfrm>
          <a:custGeom>
            <a:avLst/>
            <a:gdLst/>
            <a:ahLst/>
            <a:cxnLst/>
            <a:rect l="0" t="0" r="0" b="0"/>
            <a:pathLst>
              <a:path w="141689" h="252945">
                <a:moveTo>
                  <a:pt x="8573" y="75102"/>
                </a:moveTo>
                <a:lnTo>
                  <a:pt x="8573" y="61450"/>
                </a:lnTo>
                <a:lnTo>
                  <a:pt x="10478" y="56475"/>
                </a:lnTo>
                <a:lnTo>
                  <a:pt x="13653" y="52207"/>
                </a:lnTo>
                <a:lnTo>
                  <a:pt x="24682" y="41648"/>
                </a:lnTo>
                <a:lnTo>
                  <a:pt x="27884" y="38512"/>
                </a:lnTo>
                <a:lnTo>
                  <a:pt x="31925" y="35469"/>
                </a:lnTo>
                <a:lnTo>
                  <a:pt x="36524" y="32487"/>
                </a:lnTo>
                <a:lnTo>
                  <a:pt x="41494" y="29548"/>
                </a:lnTo>
                <a:lnTo>
                  <a:pt x="48617" y="25682"/>
                </a:lnTo>
                <a:lnTo>
                  <a:pt x="66693" y="16308"/>
                </a:lnTo>
                <a:lnTo>
                  <a:pt x="73989" y="12093"/>
                </a:lnTo>
                <a:lnTo>
                  <a:pt x="79806" y="8332"/>
                </a:lnTo>
                <a:lnTo>
                  <a:pt x="84637" y="4871"/>
                </a:lnTo>
                <a:lnTo>
                  <a:pt x="89762" y="2564"/>
                </a:lnTo>
                <a:lnTo>
                  <a:pt x="95084" y="1026"/>
                </a:lnTo>
                <a:lnTo>
                  <a:pt x="100537" y="0"/>
                </a:lnTo>
                <a:lnTo>
                  <a:pt x="105125" y="269"/>
                </a:lnTo>
                <a:lnTo>
                  <a:pt x="109135" y="1401"/>
                </a:lnTo>
                <a:lnTo>
                  <a:pt x="112762" y="3108"/>
                </a:lnTo>
                <a:lnTo>
                  <a:pt x="116132" y="4246"/>
                </a:lnTo>
                <a:lnTo>
                  <a:pt x="119332" y="5005"/>
                </a:lnTo>
                <a:lnTo>
                  <a:pt x="122417" y="5511"/>
                </a:lnTo>
                <a:lnTo>
                  <a:pt x="124474" y="7753"/>
                </a:lnTo>
                <a:lnTo>
                  <a:pt x="125845" y="11153"/>
                </a:lnTo>
                <a:lnTo>
                  <a:pt x="126759" y="15324"/>
                </a:lnTo>
                <a:lnTo>
                  <a:pt x="127775" y="22499"/>
                </a:lnTo>
                <a:lnTo>
                  <a:pt x="128046" y="25746"/>
                </a:lnTo>
                <a:lnTo>
                  <a:pt x="127275" y="29816"/>
                </a:lnTo>
                <a:lnTo>
                  <a:pt x="125807" y="34433"/>
                </a:lnTo>
                <a:lnTo>
                  <a:pt x="123876" y="39417"/>
                </a:lnTo>
                <a:lnTo>
                  <a:pt x="120684" y="46550"/>
                </a:lnTo>
                <a:lnTo>
                  <a:pt x="112058" y="64634"/>
                </a:lnTo>
                <a:lnTo>
                  <a:pt x="106138" y="73838"/>
                </a:lnTo>
                <a:lnTo>
                  <a:pt x="99334" y="82832"/>
                </a:lnTo>
                <a:lnTo>
                  <a:pt x="86058" y="98540"/>
                </a:lnTo>
                <a:lnTo>
                  <a:pt x="76984" y="108697"/>
                </a:lnTo>
                <a:lnTo>
                  <a:pt x="69775" y="116385"/>
                </a:lnTo>
                <a:lnTo>
                  <a:pt x="66519" y="119770"/>
                </a:lnTo>
                <a:lnTo>
                  <a:pt x="62444" y="122978"/>
                </a:lnTo>
                <a:lnTo>
                  <a:pt x="57822" y="126069"/>
                </a:lnTo>
                <a:lnTo>
                  <a:pt x="52835" y="129083"/>
                </a:lnTo>
                <a:lnTo>
                  <a:pt x="49511" y="130139"/>
                </a:lnTo>
                <a:lnTo>
                  <a:pt x="47295" y="129891"/>
                </a:lnTo>
                <a:lnTo>
                  <a:pt x="43739" y="127200"/>
                </a:lnTo>
                <a:lnTo>
                  <a:pt x="44399" y="126026"/>
                </a:lnTo>
                <a:lnTo>
                  <a:pt x="47673" y="122183"/>
                </a:lnTo>
                <a:lnTo>
                  <a:pt x="52303" y="117300"/>
                </a:lnTo>
                <a:lnTo>
                  <a:pt x="54871" y="114663"/>
                </a:lnTo>
                <a:lnTo>
                  <a:pt x="58488" y="112907"/>
                </a:lnTo>
                <a:lnTo>
                  <a:pt x="62805" y="111735"/>
                </a:lnTo>
                <a:lnTo>
                  <a:pt x="67588" y="110954"/>
                </a:lnTo>
                <a:lnTo>
                  <a:pt x="71728" y="110433"/>
                </a:lnTo>
                <a:lnTo>
                  <a:pt x="75441" y="110087"/>
                </a:lnTo>
                <a:lnTo>
                  <a:pt x="78869" y="109855"/>
                </a:lnTo>
                <a:lnTo>
                  <a:pt x="83059" y="109701"/>
                </a:lnTo>
                <a:lnTo>
                  <a:pt x="100933" y="109453"/>
                </a:lnTo>
                <a:lnTo>
                  <a:pt x="118468" y="109404"/>
                </a:lnTo>
                <a:lnTo>
                  <a:pt x="122794" y="110353"/>
                </a:lnTo>
                <a:lnTo>
                  <a:pt x="126630" y="111938"/>
                </a:lnTo>
                <a:lnTo>
                  <a:pt x="130140" y="113947"/>
                </a:lnTo>
                <a:lnTo>
                  <a:pt x="132480" y="116239"/>
                </a:lnTo>
                <a:lnTo>
                  <a:pt x="134040" y="118719"/>
                </a:lnTo>
                <a:lnTo>
                  <a:pt x="136726" y="124967"/>
                </a:lnTo>
                <a:lnTo>
                  <a:pt x="141095" y="134094"/>
                </a:lnTo>
                <a:lnTo>
                  <a:pt x="141688" y="140148"/>
                </a:lnTo>
                <a:lnTo>
                  <a:pt x="141131" y="147041"/>
                </a:lnTo>
                <a:lnTo>
                  <a:pt x="139808" y="154494"/>
                </a:lnTo>
                <a:lnTo>
                  <a:pt x="138925" y="160415"/>
                </a:lnTo>
                <a:lnTo>
                  <a:pt x="138337" y="165315"/>
                </a:lnTo>
                <a:lnTo>
                  <a:pt x="137944" y="169534"/>
                </a:lnTo>
                <a:lnTo>
                  <a:pt x="134825" y="176157"/>
                </a:lnTo>
                <a:lnTo>
                  <a:pt x="129889" y="184382"/>
                </a:lnTo>
                <a:lnTo>
                  <a:pt x="123741" y="193676"/>
                </a:lnTo>
                <a:lnTo>
                  <a:pt x="117736" y="200823"/>
                </a:lnTo>
                <a:lnTo>
                  <a:pt x="111828" y="206541"/>
                </a:lnTo>
                <a:lnTo>
                  <a:pt x="105985" y="211306"/>
                </a:lnTo>
                <a:lnTo>
                  <a:pt x="101137" y="215434"/>
                </a:lnTo>
                <a:lnTo>
                  <a:pt x="96952" y="219140"/>
                </a:lnTo>
                <a:lnTo>
                  <a:pt x="93210" y="222562"/>
                </a:lnTo>
                <a:lnTo>
                  <a:pt x="86905" y="226749"/>
                </a:lnTo>
                <a:lnTo>
                  <a:pt x="78891" y="231445"/>
                </a:lnTo>
                <a:lnTo>
                  <a:pt x="69739" y="236480"/>
                </a:lnTo>
                <a:lnTo>
                  <a:pt x="62686" y="239838"/>
                </a:lnTo>
                <a:lnTo>
                  <a:pt x="57030" y="242076"/>
                </a:lnTo>
                <a:lnTo>
                  <a:pt x="52308" y="243568"/>
                </a:lnTo>
                <a:lnTo>
                  <a:pt x="44397" y="245515"/>
                </a:lnTo>
                <a:lnTo>
                  <a:pt x="10181" y="252944"/>
                </a:lnTo>
                <a:lnTo>
                  <a:pt x="0" y="2465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391"/>
          <p:cNvSpPr/>
          <p:nvPr/>
        </p:nvSpPr>
        <p:spPr>
          <a:xfrm>
            <a:off x="7846694" y="5649277"/>
            <a:ext cx="111444" cy="180024"/>
          </a:xfrm>
          <a:custGeom>
            <a:avLst/>
            <a:gdLst/>
            <a:ahLst/>
            <a:cxnLst/>
            <a:rect l="0" t="0" r="0" b="0"/>
            <a:pathLst>
              <a:path w="111444" h="180024">
                <a:moveTo>
                  <a:pt x="0" y="0"/>
                </a:moveTo>
                <a:lnTo>
                  <a:pt x="11932" y="23864"/>
                </a:lnTo>
                <a:lnTo>
                  <a:pt x="15574" y="30197"/>
                </a:lnTo>
                <a:lnTo>
                  <a:pt x="19908" y="37276"/>
                </a:lnTo>
                <a:lnTo>
                  <a:pt x="24702" y="44854"/>
                </a:lnTo>
                <a:lnTo>
                  <a:pt x="29803" y="53715"/>
                </a:lnTo>
                <a:lnTo>
                  <a:pt x="40551" y="73721"/>
                </a:lnTo>
                <a:lnTo>
                  <a:pt x="59328" y="110238"/>
                </a:lnTo>
                <a:lnTo>
                  <a:pt x="62412" y="116355"/>
                </a:lnTo>
                <a:lnTo>
                  <a:pt x="65420" y="121385"/>
                </a:lnTo>
                <a:lnTo>
                  <a:pt x="68378" y="125691"/>
                </a:lnTo>
                <a:lnTo>
                  <a:pt x="71304" y="129514"/>
                </a:lnTo>
                <a:lnTo>
                  <a:pt x="79633" y="141382"/>
                </a:lnTo>
                <a:lnTo>
                  <a:pt x="84521" y="148547"/>
                </a:lnTo>
                <a:lnTo>
                  <a:pt x="87781" y="154276"/>
                </a:lnTo>
                <a:lnTo>
                  <a:pt x="89953" y="159049"/>
                </a:lnTo>
                <a:lnTo>
                  <a:pt x="91402" y="163183"/>
                </a:lnTo>
                <a:lnTo>
                  <a:pt x="93319" y="166891"/>
                </a:lnTo>
                <a:lnTo>
                  <a:pt x="95551" y="170316"/>
                </a:lnTo>
                <a:lnTo>
                  <a:pt x="111443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392"/>
          <p:cNvSpPr/>
          <p:nvPr/>
        </p:nvSpPr>
        <p:spPr>
          <a:xfrm>
            <a:off x="7803832" y="5623560"/>
            <a:ext cx="180024" cy="222886"/>
          </a:xfrm>
          <a:custGeom>
            <a:avLst/>
            <a:gdLst/>
            <a:ahLst/>
            <a:cxnLst/>
            <a:rect l="0" t="0" r="0" b="0"/>
            <a:pathLst>
              <a:path w="180024" h="222886">
                <a:moveTo>
                  <a:pt x="180023" y="0"/>
                </a:moveTo>
                <a:lnTo>
                  <a:pt x="166371" y="9102"/>
                </a:lnTo>
                <a:lnTo>
                  <a:pt x="161396" y="14640"/>
                </a:lnTo>
                <a:lnTo>
                  <a:pt x="157127" y="21190"/>
                </a:lnTo>
                <a:lnTo>
                  <a:pt x="153328" y="28414"/>
                </a:lnTo>
                <a:lnTo>
                  <a:pt x="148891" y="35135"/>
                </a:lnTo>
                <a:lnTo>
                  <a:pt x="144029" y="41520"/>
                </a:lnTo>
                <a:lnTo>
                  <a:pt x="138881" y="47683"/>
                </a:lnTo>
                <a:lnTo>
                  <a:pt x="133546" y="54649"/>
                </a:lnTo>
                <a:lnTo>
                  <a:pt x="128083" y="62150"/>
                </a:lnTo>
                <a:lnTo>
                  <a:pt x="122536" y="70008"/>
                </a:lnTo>
                <a:lnTo>
                  <a:pt x="96054" y="104140"/>
                </a:lnTo>
                <a:lnTo>
                  <a:pt x="64597" y="144392"/>
                </a:lnTo>
                <a:lnTo>
                  <a:pt x="44268" y="171806"/>
                </a:lnTo>
                <a:lnTo>
                  <a:pt x="28882" y="193515"/>
                </a:lnTo>
                <a:lnTo>
                  <a:pt x="22112" y="203306"/>
                </a:lnTo>
                <a:lnTo>
                  <a:pt x="16647" y="209832"/>
                </a:lnTo>
                <a:lnTo>
                  <a:pt x="12050" y="21418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393"/>
          <p:cNvSpPr/>
          <p:nvPr/>
        </p:nvSpPr>
        <p:spPr>
          <a:xfrm>
            <a:off x="7246619" y="5863738"/>
            <a:ext cx="34178" cy="38846"/>
          </a:xfrm>
          <a:custGeom>
            <a:avLst/>
            <a:gdLst/>
            <a:ahLst/>
            <a:cxnLst/>
            <a:rect l="0" t="0" r="0" b="0"/>
            <a:pathLst>
              <a:path w="34178" h="38846">
                <a:moveTo>
                  <a:pt x="25718" y="25569"/>
                </a:moveTo>
                <a:lnTo>
                  <a:pt x="18337" y="32950"/>
                </a:lnTo>
                <a:lnTo>
                  <a:pt x="17940" y="34300"/>
                </a:lnTo>
                <a:lnTo>
                  <a:pt x="17676" y="36153"/>
                </a:lnTo>
                <a:lnTo>
                  <a:pt x="17499" y="38340"/>
                </a:lnTo>
                <a:lnTo>
                  <a:pt x="18334" y="38845"/>
                </a:lnTo>
                <a:lnTo>
                  <a:pt x="19842" y="38230"/>
                </a:lnTo>
                <a:lnTo>
                  <a:pt x="21801" y="36867"/>
                </a:lnTo>
                <a:lnTo>
                  <a:pt x="23107" y="35006"/>
                </a:lnTo>
                <a:lnTo>
                  <a:pt x="23977" y="32813"/>
                </a:lnTo>
                <a:lnTo>
                  <a:pt x="24558" y="30399"/>
                </a:lnTo>
                <a:lnTo>
                  <a:pt x="25897" y="27836"/>
                </a:lnTo>
                <a:lnTo>
                  <a:pt x="27743" y="25176"/>
                </a:lnTo>
                <a:lnTo>
                  <a:pt x="29925" y="22449"/>
                </a:lnTo>
                <a:lnTo>
                  <a:pt x="31380" y="19679"/>
                </a:lnTo>
                <a:lnTo>
                  <a:pt x="32350" y="16880"/>
                </a:lnTo>
                <a:lnTo>
                  <a:pt x="32997" y="14061"/>
                </a:lnTo>
                <a:lnTo>
                  <a:pt x="33428" y="11230"/>
                </a:lnTo>
                <a:lnTo>
                  <a:pt x="33715" y="8390"/>
                </a:lnTo>
                <a:lnTo>
                  <a:pt x="34177" y="1538"/>
                </a:lnTo>
                <a:lnTo>
                  <a:pt x="33263" y="976"/>
                </a:lnTo>
                <a:lnTo>
                  <a:pt x="31700" y="601"/>
                </a:lnTo>
                <a:lnTo>
                  <a:pt x="29706" y="351"/>
                </a:lnTo>
                <a:lnTo>
                  <a:pt x="27424" y="185"/>
                </a:lnTo>
                <a:lnTo>
                  <a:pt x="24951" y="74"/>
                </a:lnTo>
                <a:lnTo>
                  <a:pt x="22349" y="0"/>
                </a:lnTo>
                <a:lnTo>
                  <a:pt x="19663" y="903"/>
                </a:lnTo>
                <a:lnTo>
                  <a:pt x="16919" y="2458"/>
                </a:lnTo>
                <a:lnTo>
                  <a:pt x="14137" y="4447"/>
                </a:lnTo>
                <a:lnTo>
                  <a:pt x="11330" y="5772"/>
                </a:lnTo>
                <a:lnTo>
                  <a:pt x="8506" y="6656"/>
                </a:lnTo>
                <a:lnTo>
                  <a:pt x="5670" y="7246"/>
                </a:lnTo>
                <a:lnTo>
                  <a:pt x="3781" y="8591"/>
                </a:lnTo>
                <a:lnTo>
                  <a:pt x="2521" y="10441"/>
                </a:lnTo>
                <a:lnTo>
                  <a:pt x="1681" y="12626"/>
                </a:lnTo>
                <a:lnTo>
                  <a:pt x="1121" y="15035"/>
                </a:lnTo>
                <a:lnTo>
                  <a:pt x="747" y="17594"/>
                </a:lnTo>
                <a:lnTo>
                  <a:pt x="0" y="341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66</a:t>
            </a:r>
            <a:endParaRPr lang="en-US" dirty="0"/>
          </a:p>
        </p:txBody>
      </p:sp>
      <p:sp>
        <p:nvSpPr>
          <p:cNvPr id="4" name="SMARTPenAnnotation223"/>
          <p:cNvSpPr/>
          <p:nvPr/>
        </p:nvSpPr>
        <p:spPr>
          <a:xfrm>
            <a:off x="2840354" y="2640330"/>
            <a:ext cx="8574" cy="351473"/>
          </a:xfrm>
          <a:custGeom>
            <a:avLst/>
            <a:gdLst/>
            <a:ahLst/>
            <a:cxnLst/>
            <a:rect l="0" t="0" r="0" b="0"/>
            <a:pathLst>
              <a:path w="8574" h="351473">
                <a:moveTo>
                  <a:pt x="8573" y="0"/>
                </a:moveTo>
                <a:lnTo>
                  <a:pt x="8573" y="54225"/>
                </a:lnTo>
                <a:lnTo>
                  <a:pt x="7621" y="67583"/>
                </a:lnTo>
                <a:lnTo>
                  <a:pt x="2681" y="121624"/>
                </a:lnTo>
                <a:lnTo>
                  <a:pt x="1788" y="135375"/>
                </a:lnTo>
                <a:lnTo>
                  <a:pt x="1192" y="147400"/>
                </a:lnTo>
                <a:lnTo>
                  <a:pt x="1747" y="160179"/>
                </a:lnTo>
                <a:lnTo>
                  <a:pt x="3070" y="173461"/>
                </a:lnTo>
                <a:lnTo>
                  <a:pt x="4904" y="187078"/>
                </a:lnTo>
                <a:lnTo>
                  <a:pt x="6127" y="199013"/>
                </a:lnTo>
                <a:lnTo>
                  <a:pt x="6943" y="209828"/>
                </a:lnTo>
                <a:lnTo>
                  <a:pt x="7486" y="219895"/>
                </a:lnTo>
                <a:lnTo>
                  <a:pt x="8090" y="241241"/>
                </a:lnTo>
                <a:lnTo>
                  <a:pt x="8545" y="296247"/>
                </a:lnTo>
                <a:lnTo>
                  <a:pt x="7602" y="304178"/>
                </a:lnTo>
                <a:lnTo>
                  <a:pt x="6020" y="313275"/>
                </a:lnTo>
                <a:lnTo>
                  <a:pt x="4014" y="323150"/>
                </a:lnTo>
                <a:lnTo>
                  <a:pt x="2676" y="330686"/>
                </a:lnTo>
                <a:lnTo>
                  <a:pt x="1784" y="336662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4"/>
          <p:cNvSpPr/>
          <p:nvPr/>
        </p:nvSpPr>
        <p:spPr>
          <a:xfrm>
            <a:off x="2540930" y="2666047"/>
            <a:ext cx="428013" cy="246526"/>
          </a:xfrm>
          <a:custGeom>
            <a:avLst/>
            <a:gdLst/>
            <a:ahLst/>
            <a:cxnLst/>
            <a:rect l="0" t="0" r="0" b="0"/>
            <a:pathLst>
              <a:path w="428013" h="246526">
                <a:moveTo>
                  <a:pt x="307997" y="0"/>
                </a:moveTo>
                <a:lnTo>
                  <a:pt x="298895" y="9102"/>
                </a:lnTo>
                <a:lnTo>
                  <a:pt x="296214" y="12735"/>
                </a:lnTo>
                <a:lnTo>
                  <a:pt x="293235" y="19313"/>
                </a:lnTo>
                <a:lnTo>
                  <a:pt x="289371" y="25411"/>
                </a:lnTo>
                <a:lnTo>
                  <a:pt x="284479" y="31296"/>
                </a:lnTo>
                <a:lnTo>
                  <a:pt x="279129" y="37087"/>
                </a:lnTo>
                <a:lnTo>
                  <a:pt x="271037" y="42836"/>
                </a:lnTo>
                <a:lnTo>
                  <a:pt x="261090" y="49518"/>
                </a:lnTo>
                <a:lnTo>
                  <a:pt x="255771" y="53967"/>
                </a:lnTo>
                <a:lnTo>
                  <a:pt x="250320" y="58838"/>
                </a:lnTo>
                <a:lnTo>
                  <a:pt x="244780" y="63038"/>
                </a:lnTo>
                <a:lnTo>
                  <a:pt x="233545" y="70244"/>
                </a:lnTo>
                <a:lnTo>
                  <a:pt x="211960" y="84207"/>
                </a:lnTo>
                <a:lnTo>
                  <a:pt x="204920" y="89476"/>
                </a:lnTo>
                <a:lnTo>
                  <a:pt x="198321" y="94893"/>
                </a:lnTo>
                <a:lnTo>
                  <a:pt x="192017" y="100410"/>
                </a:lnTo>
                <a:lnTo>
                  <a:pt x="184957" y="105040"/>
                </a:lnTo>
                <a:lnTo>
                  <a:pt x="177393" y="109079"/>
                </a:lnTo>
                <a:lnTo>
                  <a:pt x="169493" y="112724"/>
                </a:lnTo>
                <a:lnTo>
                  <a:pt x="162321" y="117060"/>
                </a:lnTo>
                <a:lnTo>
                  <a:pt x="155635" y="121855"/>
                </a:lnTo>
                <a:lnTo>
                  <a:pt x="149272" y="126956"/>
                </a:lnTo>
                <a:lnTo>
                  <a:pt x="137410" y="135120"/>
                </a:lnTo>
                <a:lnTo>
                  <a:pt x="103911" y="156891"/>
                </a:lnTo>
                <a:lnTo>
                  <a:pt x="90024" y="166506"/>
                </a:lnTo>
                <a:lnTo>
                  <a:pt x="78862" y="174822"/>
                </a:lnTo>
                <a:lnTo>
                  <a:pt x="33607" y="210957"/>
                </a:lnTo>
                <a:lnTo>
                  <a:pt x="23153" y="218743"/>
                </a:lnTo>
                <a:lnTo>
                  <a:pt x="14278" y="224886"/>
                </a:lnTo>
                <a:lnTo>
                  <a:pt x="6457" y="229934"/>
                </a:lnTo>
                <a:lnTo>
                  <a:pt x="2195" y="234252"/>
                </a:lnTo>
                <a:lnTo>
                  <a:pt x="307" y="238083"/>
                </a:lnTo>
                <a:lnTo>
                  <a:pt x="0" y="241590"/>
                </a:lnTo>
                <a:lnTo>
                  <a:pt x="748" y="243927"/>
                </a:lnTo>
                <a:lnTo>
                  <a:pt x="2200" y="245486"/>
                </a:lnTo>
                <a:lnTo>
                  <a:pt x="4120" y="246525"/>
                </a:lnTo>
                <a:lnTo>
                  <a:pt x="13873" y="245139"/>
                </a:lnTo>
                <a:lnTo>
                  <a:pt x="20474" y="243436"/>
                </a:lnTo>
                <a:lnTo>
                  <a:pt x="43049" y="236464"/>
                </a:lnTo>
                <a:lnTo>
                  <a:pt x="90456" y="221017"/>
                </a:lnTo>
                <a:lnTo>
                  <a:pt x="101057" y="217829"/>
                </a:lnTo>
                <a:lnTo>
                  <a:pt x="122996" y="211748"/>
                </a:lnTo>
                <a:lnTo>
                  <a:pt x="190904" y="194336"/>
                </a:lnTo>
                <a:lnTo>
                  <a:pt x="206123" y="191470"/>
                </a:lnTo>
                <a:lnTo>
                  <a:pt x="243352" y="185745"/>
                </a:lnTo>
                <a:lnTo>
                  <a:pt x="265853" y="180980"/>
                </a:lnTo>
                <a:lnTo>
                  <a:pt x="290378" y="174946"/>
                </a:lnTo>
                <a:lnTo>
                  <a:pt x="316254" y="168066"/>
                </a:lnTo>
                <a:lnTo>
                  <a:pt x="335409" y="163479"/>
                </a:lnTo>
                <a:lnTo>
                  <a:pt x="350084" y="160421"/>
                </a:lnTo>
                <a:lnTo>
                  <a:pt x="428012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5"/>
          <p:cNvSpPr/>
          <p:nvPr/>
        </p:nvSpPr>
        <p:spPr>
          <a:xfrm>
            <a:off x="3003232" y="2803207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11932" y="19313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1" y="32922"/>
                </a:lnTo>
                <a:lnTo>
                  <a:pt x="22006" y="37188"/>
                </a:lnTo>
                <a:lnTo>
                  <a:pt x="23244" y="40984"/>
                </a:lnTo>
                <a:lnTo>
                  <a:pt x="24068" y="44468"/>
                </a:lnTo>
                <a:lnTo>
                  <a:pt x="26523" y="48695"/>
                </a:lnTo>
                <a:lnTo>
                  <a:pt x="30065" y="53419"/>
                </a:lnTo>
                <a:lnTo>
                  <a:pt x="34331" y="58472"/>
                </a:lnTo>
                <a:lnTo>
                  <a:pt x="38127" y="63747"/>
                </a:lnTo>
                <a:lnTo>
                  <a:pt x="41611" y="69168"/>
                </a:lnTo>
                <a:lnTo>
                  <a:pt x="44885" y="74687"/>
                </a:lnTo>
                <a:lnTo>
                  <a:pt x="48021" y="79319"/>
                </a:lnTo>
                <a:lnTo>
                  <a:pt x="51064" y="83359"/>
                </a:lnTo>
                <a:lnTo>
                  <a:pt x="54045" y="87005"/>
                </a:lnTo>
                <a:lnTo>
                  <a:pt x="58890" y="92294"/>
                </a:lnTo>
                <a:lnTo>
                  <a:pt x="71893" y="105789"/>
                </a:lnTo>
                <a:lnTo>
                  <a:pt x="77456" y="112436"/>
                </a:lnTo>
                <a:lnTo>
                  <a:pt x="82118" y="118773"/>
                </a:lnTo>
                <a:lnTo>
                  <a:pt x="86178" y="124902"/>
                </a:lnTo>
                <a:lnTo>
                  <a:pt x="90789" y="129940"/>
                </a:lnTo>
                <a:lnTo>
                  <a:pt x="95769" y="134252"/>
                </a:lnTo>
                <a:lnTo>
                  <a:pt x="100993" y="138079"/>
                </a:lnTo>
                <a:lnTo>
                  <a:pt x="105429" y="142535"/>
                </a:lnTo>
                <a:lnTo>
                  <a:pt x="109338" y="147411"/>
                </a:lnTo>
                <a:lnTo>
                  <a:pt x="112897" y="152566"/>
                </a:lnTo>
                <a:lnTo>
                  <a:pt x="118127" y="157908"/>
                </a:lnTo>
                <a:lnTo>
                  <a:pt x="124472" y="163375"/>
                </a:lnTo>
                <a:lnTo>
                  <a:pt x="131559" y="168924"/>
                </a:lnTo>
                <a:lnTo>
                  <a:pt x="137235" y="175481"/>
                </a:lnTo>
                <a:lnTo>
                  <a:pt x="141973" y="182710"/>
                </a:lnTo>
                <a:lnTo>
                  <a:pt x="146084" y="190387"/>
                </a:lnTo>
                <a:lnTo>
                  <a:pt x="150729" y="196457"/>
                </a:lnTo>
                <a:lnTo>
                  <a:pt x="155731" y="201456"/>
                </a:lnTo>
                <a:lnTo>
                  <a:pt x="171450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6"/>
          <p:cNvSpPr/>
          <p:nvPr/>
        </p:nvSpPr>
        <p:spPr>
          <a:xfrm>
            <a:off x="2977514" y="2828925"/>
            <a:ext cx="180024" cy="214313"/>
          </a:xfrm>
          <a:custGeom>
            <a:avLst/>
            <a:gdLst/>
            <a:ahLst/>
            <a:cxnLst/>
            <a:rect l="0" t="0" r="0" b="0"/>
            <a:pathLst>
              <a:path w="180024" h="214313">
                <a:moveTo>
                  <a:pt x="180023" y="0"/>
                </a:moveTo>
                <a:lnTo>
                  <a:pt x="175472" y="4551"/>
                </a:lnTo>
                <a:lnTo>
                  <a:pt x="172227" y="8748"/>
                </a:lnTo>
                <a:lnTo>
                  <a:pt x="168158" y="14405"/>
                </a:lnTo>
                <a:lnTo>
                  <a:pt x="163541" y="21033"/>
                </a:lnTo>
                <a:lnTo>
                  <a:pt x="159510" y="26404"/>
                </a:lnTo>
                <a:lnTo>
                  <a:pt x="155870" y="30938"/>
                </a:lnTo>
                <a:lnTo>
                  <a:pt x="152491" y="34912"/>
                </a:lnTo>
                <a:lnTo>
                  <a:pt x="149286" y="39467"/>
                </a:lnTo>
                <a:lnTo>
                  <a:pt x="146197" y="44409"/>
                </a:lnTo>
                <a:lnTo>
                  <a:pt x="143185" y="49608"/>
                </a:lnTo>
                <a:lnTo>
                  <a:pt x="137367" y="56884"/>
                </a:lnTo>
                <a:lnTo>
                  <a:pt x="129678" y="65545"/>
                </a:lnTo>
                <a:lnTo>
                  <a:pt x="120742" y="75129"/>
                </a:lnTo>
                <a:lnTo>
                  <a:pt x="111927" y="85328"/>
                </a:lnTo>
                <a:lnTo>
                  <a:pt x="103193" y="95938"/>
                </a:lnTo>
                <a:lnTo>
                  <a:pt x="94513" y="106821"/>
                </a:lnTo>
                <a:lnTo>
                  <a:pt x="86821" y="115982"/>
                </a:lnTo>
                <a:lnTo>
                  <a:pt x="79789" y="123993"/>
                </a:lnTo>
                <a:lnTo>
                  <a:pt x="67847" y="137023"/>
                </a:lnTo>
                <a:lnTo>
                  <a:pt x="59365" y="145989"/>
                </a:lnTo>
                <a:lnTo>
                  <a:pt x="55769" y="150666"/>
                </a:lnTo>
                <a:lnTo>
                  <a:pt x="52420" y="155689"/>
                </a:lnTo>
                <a:lnTo>
                  <a:pt x="49234" y="160942"/>
                </a:lnTo>
                <a:lnTo>
                  <a:pt x="44253" y="166350"/>
                </a:lnTo>
                <a:lnTo>
                  <a:pt x="38075" y="171860"/>
                </a:lnTo>
                <a:lnTo>
                  <a:pt x="31098" y="177438"/>
                </a:lnTo>
                <a:lnTo>
                  <a:pt x="25495" y="182110"/>
                </a:lnTo>
                <a:lnTo>
                  <a:pt x="20807" y="186176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7"/>
          <p:cNvSpPr/>
          <p:nvPr/>
        </p:nvSpPr>
        <p:spPr>
          <a:xfrm>
            <a:off x="3371850" y="2674620"/>
            <a:ext cx="8573" cy="325756"/>
          </a:xfrm>
          <a:custGeom>
            <a:avLst/>
            <a:gdLst/>
            <a:ahLst/>
            <a:cxnLst/>
            <a:rect l="0" t="0" r="0" b="0"/>
            <a:pathLst>
              <a:path w="8573" h="325756">
                <a:moveTo>
                  <a:pt x="0" y="0"/>
                </a:moveTo>
                <a:lnTo>
                  <a:pt x="0" y="133670"/>
                </a:lnTo>
                <a:lnTo>
                  <a:pt x="952" y="141500"/>
                </a:lnTo>
                <a:lnTo>
                  <a:pt x="2539" y="150531"/>
                </a:lnTo>
                <a:lnTo>
                  <a:pt x="4550" y="160361"/>
                </a:lnTo>
                <a:lnTo>
                  <a:pt x="5891" y="170725"/>
                </a:lnTo>
                <a:lnTo>
                  <a:pt x="6785" y="181444"/>
                </a:lnTo>
                <a:lnTo>
                  <a:pt x="7380" y="192400"/>
                </a:lnTo>
                <a:lnTo>
                  <a:pt x="8042" y="232513"/>
                </a:lnTo>
                <a:lnTo>
                  <a:pt x="8572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8"/>
          <p:cNvSpPr/>
          <p:nvPr/>
        </p:nvSpPr>
        <p:spPr>
          <a:xfrm>
            <a:off x="3303270" y="2871787"/>
            <a:ext cx="222885" cy="7382"/>
          </a:xfrm>
          <a:custGeom>
            <a:avLst/>
            <a:gdLst/>
            <a:ahLst/>
            <a:cxnLst/>
            <a:rect l="0" t="0" r="0" b="0"/>
            <a:pathLst>
              <a:path w="222885" h="7382">
                <a:moveTo>
                  <a:pt x="0" y="0"/>
                </a:moveTo>
                <a:lnTo>
                  <a:pt x="13652" y="4551"/>
                </a:lnTo>
                <a:lnTo>
                  <a:pt x="19579" y="5892"/>
                </a:lnTo>
                <a:lnTo>
                  <a:pt x="25435" y="6785"/>
                </a:lnTo>
                <a:lnTo>
                  <a:pt x="31244" y="7381"/>
                </a:lnTo>
                <a:lnTo>
                  <a:pt x="39879" y="6826"/>
                </a:lnTo>
                <a:lnTo>
                  <a:pt x="50398" y="5503"/>
                </a:lnTo>
                <a:lnTo>
                  <a:pt x="62174" y="3669"/>
                </a:lnTo>
                <a:lnTo>
                  <a:pt x="71929" y="2446"/>
                </a:lnTo>
                <a:lnTo>
                  <a:pt x="80338" y="1631"/>
                </a:lnTo>
                <a:lnTo>
                  <a:pt x="87848" y="1087"/>
                </a:lnTo>
                <a:lnTo>
                  <a:pt x="116513" y="483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9"/>
          <p:cNvSpPr/>
          <p:nvPr/>
        </p:nvSpPr>
        <p:spPr>
          <a:xfrm>
            <a:off x="3680459" y="2700337"/>
            <a:ext cx="8574" cy="325756"/>
          </a:xfrm>
          <a:custGeom>
            <a:avLst/>
            <a:gdLst/>
            <a:ahLst/>
            <a:cxnLst/>
            <a:rect l="0" t="0" r="0" b="0"/>
            <a:pathLst>
              <a:path w="8574" h="325756">
                <a:moveTo>
                  <a:pt x="8573" y="0"/>
                </a:moveTo>
                <a:lnTo>
                  <a:pt x="4023" y="13652"/>
                </a:lnTo>
                <a:lnTo>
                  <a:pt x="2682" y="18627"/>
                </a:lnTo>
                <a:lnTo>
                  <a:pt x="1788" y="22895"/>
                </a:lnTo>
                <a:lnTo>
                  <a:pt x="1192" y="26694"/>
                </a:lnTo>
                <a:lnTo>
                  <a:pt x="795" y="39703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0"/>
          <p:cNvSpPr/>
          <p:nvPr/>
        </p:nvSpPr>
        <p:spPr>
          <a:xfrm>
            <a:off x="3906999" y="2717482"/>
            <a:ext cx="22064" cy="248604"/>
          </a:xfrm>
          <a:custGeom>
            <a:avLst/>
            <a:gdLst/>
            <a:ahLst/>
            <a:cxnLst/>
            <a:rect l="0" t="0" r="0" b="0"/>
            <a:pathLst>
              <a:path w="22064" h="248604">
                <a:moveTo>
                  <a:pt x="22063" y="0"/>
                </a:moveTo>
                <a:lnTo>
                  <a:pt x="17513" y="9102"/>
                </a:lnTo>
                <a:lnTo>
                  <a:pt x="16171" y="12735"/>
                </a:lnTo>
                <a:lnTo>
                  <a:pt x="15278" y="16110"/>
                </a:lnTo>
                <a:lnTo>
                  <a:pt x="14682" y="19313"/>
                </a:lnTo>
                <a:lnTo>
                  <a:pt x="14285" y="23353"/>
                </a:lnTo>
                <a:lnTo>
                  <a:pt x="14020" y="27951"/>
                </a:lnTo>
                <a:lnTo>
                  <a:pt x="13844" y="32922"/>
                </a:lnTo>
                <a:lnTo>
                  <a:pt x="12774" y="38140"/>
                </a:lnTo>
                <a:lnTo>
                  <a:pt x="11108" y="43524"/>
                </a:lnTo>
                <a:lnTo>
                  <a:pt x="9044" y="49019"/>
                </a:lnTo>
                <a:lnTo>
                  <a:pt x="7669" y="54587"/>
                </a:lnTo>
                <a:lnTo>
                  <a:pt x="6752" y="60204"/>
                </a:lnTo>
                <a:lnTo>
                  <a:pt x="6141" y="65853"/>
                </a:lnTo>
                <a:lnTo>
                  <a:pt x="5733" y="71525"/>
                </a:lnTo>
                <a:lnTo>
                  <a:pt x="5462" y="77211"/>
                </a:lnTo>
                <a:lnTo>
                  <a:pt x="5079" y="91775"/>
                </a:lnTo>
                <a:lnTo>
                  <a:pt x="5025" y="95473"/>
                </a:lnTo>
                <a:lnTo>
                  <a:pt x="4037" y="101749"/>
                </a:lnTo>
                <a:lnTo>
                  <a:pt x="2426" y="109743"/>
                </a:lnTo>
                <a:lnTo>
                  <a:pt x="399" y="118882"/>
                </a:lnTo>
                <a:lnTo>
                  <a:pt x="0" y="128784"/>
                </a:lnTo>
                <a:lnTo>
                  <a:pt x="687" y="139196"/>
                </a:lnTo>
                <a:lnTo>
                  <a:pt x="2097" y="149948"/>
                </a:lnTo>
                <a:lnTo>
                  <a:pt x="3037" y="158068"/>
                </a:lnTo>
                <a:lnTo>
                  <a:pt x="3664" y="164433"/>
                </a:lnTo>
                <a:lnTo>
                  <a:pt x="4082" y="169630"/>
                </a:lnTo>
                <a:lnTo>
                  <a:pt x="4361" y="174999"/>
                </a:lnTo>
                <a:lnTo>
                  <a:pt x="4671" y="186045"/>
                </a:lnTo>
                <a:lnTo>
                  <a:pt x="4918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1"/>
          <p:cNvSpPr/>
          <p:nvPr/>
        </p:nvSpPr>
        <p:spPr>
          <a:xfrm>
            <a:off x="3760049" y="2743200"/>
            <a:ext cx="186159" cy="154147"/>
          </a:xfrm>
          <a:custGeom>
            <a:avLst/>
            <a:gdLst/>
            <a:ahLst/>
            <a:cxnLst/>
            <a:rect l="0" t="0" r="0" b="0"/>
            <a:pathLst>
              <a:path w="186159" h="154147">
                <a:moveTo>
                  <a:pt x="169013" y="0"/>
                </a:moveTo>
                <a:lnTo>
                  <a:pt x="145150" y="23863"/>
                </a:lnTo>
                <a:lnTo>
                  <a:pt x="139769" y="28291"/>
                </a:lnTo>
                <a:lnTo>
                  <a:pt x="134277" y="32196"/>
                </a:lnTo>
                <a:lnTo>
                  <a:pt x="128710" y="35751"/>
                </a:lnTo>
                <a:lnTo>
                  <a:pt x="124047" y="40027"/>
                </a:lnTo>
                <a:lnTo>
                  <a:pt x="119986" y="44782"/>
                </a:lnTo>
                <a:lnTo>
                  <a:pt x="116326" y="49857"/>
                </a:lnTo>
                <a:lnTo>
                  <a:pt x="111980" y="54193"/>
                </a:lnTo>
                <a:lnTo>
                  <a:pt x="107179" y="58036"/>
                </a:lnTo>
                <a:lnTo>
                  <a:pt x="81234" y="75599"/>
                </a:lnTo>
                <a:lnTo>
                  <a:pt x="75251" y="80879"/>
                </a:lnTo>
                <a:lnTo>
                  <a:pt x="70310" y="86304"/>
                </a:lnTo>
                <a:lnTo>
                  <a:pt x="66063" y="91826"/>
                </a:lnTo>
                <a:lnTo>
                  <a:pt x="61328" y="96460"/>
                </a:lnTo>
                <a:lnTo>
                  <a:pt x="56265" y="100501"/>
                </a:lnTo>
                <a:lnTo>
                  <a:pt x="50986" y="104148"/>
                </a:lnTo>
                <a:lnTo>
                  <a:pt x="46513" y="107532"/>
                </a:lnTo>
                <a:lnTo>
                  <a:pt x="42579" y="110740"/>
                </a:lnTo>
                <a:lnTo>
                  <a:pt x="39003" y="113832"/>
                </a:lnTo>
                <a:lnTo>
                  <a:pt x="33763" y="117798"/>
                </a:lnTo>
                <a:lnTo>
                  <a:pt x="20319" y="127285"/>
                </a:lnTo>
                <a:lnTo>
                  <a:pt x="14639" y="131529"/>
                </a:lnTo>
                <a:lnTo>
                  <a:pt x="9899" y="135311"/>
                </a:lnTo>
                <a:lnTo>
                  <a:pt x="5788" y="138784"/>
                </a:lnTo>
                <a:lnTo>
                  <a:pt x="3046" y="142053"/>
                </a:lnTo>
                <a:lnTo>
                  <a:pt x="1218" y="145184"/>
                </a:lnTo>
                <a:lnTo>
                  <a:pt x="0" y="148224"/>
                </a:lnTo>
                <a:lnTo>
                  <a:pt x="140" y="150251"/>
                </a:lnTo>
                <a:lnTo>
                  <a:pt x="1186" y="151602"/>
                </a:lnTo>
                <a:lnTo>
                  <a:pt x="2836" y="152503"/>
                </a:lnTo>
                <a:lnTo>
                  <a:pt x="7209" y="153504"/>
                </a:lnTo>
                <a:lnTo>
                  <a:pt x="9708" y="153771"/>
                </a:lnTo>
                <a:lnTo>
                  <a:pt x="16137" y="153949"/>
                </a:lnTo>
                <a:lnTo>
                  <a:pt x="35981" y="154146"/>
                </a:lnTo>
                <a:lnTo>
                  <a:pt x="48892" y="153247"/>
                </a:lnTo>
                <a:lnTo>
                  <a:pt x="63215" y="151694"/>
                </a:lnTo>
                <a:lnTo>
                  <a:pt x="78479" y="149707"/>
                </a:lnTo>
                <a:lnTo>
                  <a:pt x="93416" y="148382"/>
                </a:lnTo>
                <a:lnTo>
                  <a:pt x="108138" y="147499"/>
                </a:lnTo>
                <a:lnTo>
                  <a:pt x="186158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2"/>
          <p:cNvSpPr/>
          <p:nvPr/>
        </p:nvSpPr>
        <p:spPr>
          <a:xfrm>
            <a:off x="3911917" y="2923222"/>
            <a:ext cx="24527" cy="128589"/>
          </a:xfrm>
          <a:custGeom>
            <a:avLst/>
            <a:gdLst/>
            <a:ahLst/>
            <a:cxnLst/>
            <a:rect l="0" t="0" r="0" b="0"/>
            <a:pathLst>
              <a:path w="24527" h="128589">
                <a:moveTo>
                  <a:pt x="17145" y="0"/>
                </a:moveTo>
                <a:lnTo>
                  <a:pt x="24526" y="0"/>
                </a:lnTo>
                <a:lnTo>
                  <a:pt x="23971" y="953"/>
                </a:lnTo>
                <a:lnTo>
                  <a:pt x="22648" y="2540"/>
                </a:lnTo>
                <a:lnTo>
                  <a:pt x="18232" y="7381"/>
                </a:lnTo>
                <a:lnTo>
                  <a:pt x="17870" y="9683"/>
                </a:lnTo>
                <a:lnTo>
                  <a:pt x="17628" y="13123"/>
                </a:lnTo>
                <a:lnTo>
                  <a:pt x="17467" y="17321"/>
                </a:lnTo>
                <a:lnTo>
                  <a:pt x="17241" y="41433"/>
                </a:lnTo>
                <a:lnTo>
                  <a:pt x="16256" y="51434"/>
                </a:lnTo>
                <a:lnTo>
                  <a:pt x="14647" y="61912"/>
                </a:lnTo>
                <a:lnTo>
                  <a:pt x="12623" y="72707"/>
                </a:lnTo>
                <a:lnTo>
                  <a:pt x="11272" y="80857"/>
                </a:lnTo>
                <a:lnTo>
                  <a:pt x="10372" y="87242"/>
                </a:lnTo>
                <a:lnTo>
                  <a:pt x="9772" y="92451"/>
                </a:lnTo>
                <a:lnTo>
                  <a:pt x="9373" y="96877"/>
                </a:lnTo>
                <a:lnTo>
                  <a:pt x="9106" y="100780"/>
                </a:lnTo>
                <a:lnTo>
                  <a:pt x="8809" y="107656"/>
                </a:lnTo>
                <a:lnTo>
                  <a:pt x="8678" y="113887"/>
                </a:lnTo>
                <a:lnTo>
                  <a:pt x="7690" y="116882"/>
                </a:lnTo>
                <a:lnTo>
                  <a:pt x="6079" y="119832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3"/>
          <p:cNvSpPr/>
          <p:nvPr/>
        </p:nvSpPr>
        <p:spPr>
          <a:xfrm>
            <a:off x="4049077" y="2871787"/>
            <a:ext cx="265749" cy="25719"/>
          </a:xfrm>
          <a:custGeom>
            <a:avLst/>
            <a:gdLst/>
            <a:ahLst/>
            <a:cxnLst/>
            <a:rect l="0" t="0" r="0" b="0"/>
            <a:pathLst>
              <a:path w="265749" h="25719">
                <a:moveTo>
                  <a:pt x="0" y="25718"/>
                </a:moveTo>
                <a:lnTo>
                  <a:pt x="13652" y="21167"/>
                </a:lnTo>
                <a:lnTo>
                  <a:pt x="19579" y="19826"/>
                </a:lnTo>
                <a:lnTo>
                  <a:pt x="25435" y="18932"/>
                </a:lnTo>
                <a:lnTo>
                  <a:pt x="31244" y="18337"/>
                </a:lnTo>
                <a:lnTo>
                  <a:pt x="37975" y="16987"/>
                </a:lnTo>
                <a:lnTo>
                  <a:pt x="45319" y="15135"/>
                </a:lnTo>
                <a:lnTo>
                  <a:pt x="53072" y="12947"/>
                </a:lnTo>
                <a:lnTo>
                  <a:pt x="65862" y="11489"/>
                </a:lnTo>
                <a:lnTo>
                  <a:pt x="82008" y="10517"/>
                </a:lnTo>
                <a:lnTo>
                  <a:pt x="100392" y="9869"/>
                </a:lnTo>
                <a:lnTo>
                  <a:pt x="119315" y="8484"/>
                </a:lnTo>
                <a:lnTo>
                  <a:pt x="138599" y="6609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4"/>
          <p:cNvSpPr/>
          <p:nvPr/>
        </p:nvSpPr>
        <p:spPr>
          <a:xfrm>
            <a:off x="4040504" y="3068955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18204" y="12594"/>
                </a:lnTo>
                <a:lnTo>
                  <a:pt x="27376" y="11253"/>
                </a:lnTo>
                <a:lnTo>
                  <a:pt x="37301" y="10359"/>
                </a:lnTo>
                <a:lnTo>
                  <a:pt x="47727" y="9764"/>
                </a:lnTo>
                <a:lnTo>
                  <a:pt x="59441" y="8414"/>
                </a:lnTo>
                <a:lnTo>
                  <a:pt x="72012" y="6562"/>
                </a:lnTo>
                <a:lnTo>
                  <a:pt x="85156" y="4374"/>
                </a:lnTo>
                <a:lnTo>
                  <a:pt x="101538" y="2916"/>
                </a:lnTo>
                <a:lnTo>
                  <a:pt x="120080" y="1944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5"/>
          <p:cNvSpPr/>
          <p:nvPr/>
        </p:nvSpPr>
        <p:spPr>
          <a:xfrm>
            <a:off x="4357687" y="2837611"/>
            <a:ext cx="306875" cy="315468"/>
          </a:xfrm>
          <a:custGeom>
            <a:avLst/>
            <a:gdLst/>
            <a:ahLst/>
            <a:cxnLst/>
            <a:rect l="0" t="0" r="0" b="0"/>
            <a:pathLst>
              <a:path w="306875" h="315468">
                <a:moveTo>
                  <a:pt x="0" y="17031"/>
                </a:moveTo>
                <a:lnTo>
                  <a:pt x="0" y="12480"/>
                </a:lnTo>
                <a:lnTo>
                  <a:pt x="953" y="11140"/>
                </a:lnTo>
                <a:lnTo>
                  <a:pt x="2540" y="10246"/>
                </a:lnTo>
                <a:lnTo>
                  <a:pt x="4551" y="9650"/>
                </a:lnTo>
                <a:lnTo>
                  <a:pt x="9325" y="6448"/>
                </a:lnTo>
                <a:lnTo>
                  <a:pt x="11931" y="4261"/>
                </a:lnTo>
                <a:lnTo>
                  <a:pt x="15574" y="2803"/>
                </a:lnTo>
                <a:lnTo>
                  <a:pt x="24702" y="1182"/>
                </a:lnTo>
                <a:lnTo>
                  <a:pt x="30755" y="750"/>
                </a:lnTo>
                <a:lnTo>
                  <a:pt x="37648" y="462"/>
                </a:lnTo>
                <a:lnTo>
                  <a:pt x="58463" y="57"/>
                </a:lnTo>
                <a:lnTo>
                  <a:pt x="64693" y="0"/>
                </a:lnTo>
                <a:lnTo>
                  <a:pt x="74561" y="914"/>
                </a:lnTo>
                <a:lnTo>
                  <a:pt x="86855" y="2477"/>
                </a:lnTo>
                <a:lnTo>
                  <a:pt x="100766" y="4470"/>
                </a:lnTo>
                <a:lnTo>
                  <a:pt x="113850" y="6752"/>
                </a:lnTo>
                <a:lnTo>
                  <a:pt x="126382" y="9226"/>
                </a:lnTo>
                <a:lnTo>
                  <a:pt x="138547" y="11828"/>
                </a:lnTo>
                <a:lnTo>
                  <a:pt x="147610" y="13562"/>
                </a:lnTo>
                <a:lnTo>
                  <a:pt x="154604" y="14719"/>
                </a:lnTo>
                <a:lnTo>
                  <a:pt x="160220" y="15489"/>
                </a:lnTo>
                <a:lnTo>
                  <a:pt x="165868" y="16956"/>
                </a:lnTo>
                <a:lnTo>
                  <a:pt x="171539" y="18886"/>
                </a:lnTo>
                <a:lnTo>
                  <a:pt x="177224" y="21125"/>
                </a:lnTo>
                <a:lnTo>
                  <a:pt x="182919" y="25475"/>
                </a:lnTo>
                <a:lnTo>
                  <a:pt x="188621" y="31233"/>
                </a:lnTo>
                <a:lnTo>
                  <a:pt x="194328" y="37929"/>
                </a:lnTo>
                <a:lnTo>
                  <a:pt x="198132" y="43346"/>
                </a:lnTo>
                <a:lnTo>
                  <a:pt x="202358" y="51904"/>
                </a:lnTo>
                <a:lnTo>
                  <a:pt x="204237" y="58883"/>
                </a:lnTo>
                <a:lnTo>
                  <a:pt x="205295" y="68167"/>
                </a:lnTo>
                <a:lnTo>
                  <a:pt x="205443" y="71124"/>
                </a:lnTo>
                <a:lnTo>
                  <a:pt x="204590" y="74048"/>
                </a:lnTo>
                <a:lnTo>
                  <a:pt x="201101" y="79837"/>
                </a:lnTo>
                <a:lnTo>
                  <a:pt x="193836" y="85585"/>
                </a:lnTo>
                <a:lnTo>
                  <a:pt x="189232" y="88451"/>
                </a:lnTo>
                <a:lnTo>
                  <a:pt x="183304" y="93219"/>
                </a:lnTo>
                <a:lnTo>
                  <a:pt x="176495" y="99256"/>
                </a:lnTo>
                <a:lnTo>
                  <a:pt x="158340" y="116324"/>
                </a:lnTo>
                <a:lnTo>
                  <a:pt x="149431" y="124026"/>
                </a:lnTo>
                <a:lnTo>
                  <a:pt x="144388" y="127414"/>
                </a:lnTo>
                <a:lnTo>
                  <a:pt x="139121" y="130625"/>
                </a:lnTo>
                <a:lnTo>
                  <a:pt x="132752" y="133718"/>
                </a:lnTo>
                <a:lnTo>
                  <a:pt x="125649" y="136732"/>
                </a:lnTo>
                <a:lnTo>
                  <a:pt x="118056" y="139694"/>
                </a:lnTo>
                <a:lnTo>
                  <a:pt x="111089" y="141669"/>
                </a:lnTo>
                <a:lnTo>
                  <a:pt x="104540" y="142986"/>
                </a:lnTo>
                <a:lnTo>
                  <a:pt x="98268" y="143863"/>
                </a:lnTo>
                <a:lnTo>
                  <a:pt x="88760" y="147378"/>
                </a:lnTo>
                <a:lnTo>
                  <a:pt x="80406" y="152116"/>
                </a:lnTo>
                <a:lnTo>
                  <a:pt x="70344" y="157396"/>
                </a:lnTo>
                <a:lnTo>
                  <a:pt x="61183" y="160138"/>
                </a:lnTo>
                <a:lnTo>
                  <a:pt x="49361" y="162918"/>
                </a:lnTo>
                <a:lnTo>
                  <a:pt x="35765" y="165724"/>
                </a:lnTo>
                <a:lnTo>
                  <a:pt x="28606" y="167595"/>
                </a:lnTo>
                <a:lnTo>
                  <a:pt x="25738" y="168842"/>
                </a:lnTo>
                <a:lnTo>
                  <a:pt x="25731" y="169673"/>
                </a:lnTo>
                <a:lnTo>
                  <a:pt x="29537" y="169275"/>
                </a:lnTo>
                <a:lnTo>
                  <a:pt x="35884" y="168057"/>
                </a:lnTo>
                <a:lnTo>
                  <a:pt x="43924" y="166292"/>
                </a:lnTo>
                <a:lnTo>
                  <a:pt x="51191" y="165116"/>
                </a:lnTo>
                <a:lnTo>
                  <a:pt x="57940" y="164332"/>
                </a:lnTo>
                <a:lnTo>
                  <a:pt x="64344" y="163809"/>
                </a:lnTo>
                <a:lnTo>
                  <a:pt x="76234" y="163461"/>
                </a:lnTo>
                <a:lnTo>
                  <a:pt x="109764" y="163074"/>
                </a:lnTo>
                <a:lnTo>
                  <a:pt x="124611" y="163923"/>
                </a:lnTo>
                <a:lnTo>
                  <a:pt x="137367" y="165441"/>
                </a:lnTo>
                <a:lnTo>
                  <a:pt x="148728" y="167406"/>
                </a:lnTo>
                <a:lnTo>
                  <a:pt x="159159" y="168716"/>
                </a:lnTo>
                <a:lnTo>
                  <a:pt x="168971" y="169589"/>
                </a:lnTo>
                <a:lnTo>
                  <a:pt x="178370" y="170172"/>
                </a:lnTo>
                <a:lnTo>
                  <a:pt x="186541" y="171512"/>
                </a:lnTo>
                <a:lnTo>
                  <a:pt x="193893" y="173359"/>
                </a:lnTo>
                <a:lnTo>
                  <a:pt x="200699" y="175542"/>
                </a:lnTo>
                <a:lnTo>
                  <a:pt x="210000" y="178902"/>
                </a:lnTo>
                <a:lnTo>
                  <a:pt x="233033" y="187716"/>
                </a:lnTo>
                <a:lnTo>
                  <a:pt x="242033" y="191781"/>
                </a:lnTo>
                <a:lnTo>
                  <a:pt x="248986" y="195444"/>
                </a:lnTo>
                <a:lnTo>
                  <a:pt x="254572" y="198838"/>
                </a:lnTo>
                <a:lnTo>
                  <a:pt x="260203" y="202053"/>
                </a:lnTo>
                <a:lnTo>
                  <a:pt x="271538" y="208166"/>
                </a:lnTo>
                <a:lnTo>
                  <a:pt x="280386" y="214057"/>
                </a:lnTo>
                <a:lnTo>
                  <a:pt x="287494" y="219851"/>
                </a:lnTo>
                <a:lnTo>
                  <a:pt x="296850" y="228467"/>
                </a:lnTo>
                <a:lnTo>
                  <a:pt x="302748" y="234193"/>
                </a:lnTo>
                <a:lnTo>
                  <a:pt x="304702" y="238005"/>
                </a:lnTo>
                <a:lnTo>
                  <a:pt x="306874" y="247322"/>
                </a:lnTo>
                <a:lnTo>
                  <a:pt x="306500" y="252473"/>
                </a:lnTo>
                <a:lnTo>
                  <a:pt x="305298" y="257813"/>
                </a:lnTo>
                <a:lnTo>
                  <a:pt x="303545" y="263277"/>
                </a:lnTo>
                <a:lnTo>
                  <a:pt x="300471" y="268825"/>
                </a:lnTo>
                <a:lnTo>
                  <a:pt x="296516" y="274429"/>
                </a:lnTo>
                <a:lnTo>
                  <a:pt x="291975" y="280070"/>
                </a:lnTo>
                <a:lnTo>
                  <a:pt x="284389" y="288877"/>
                </a:lnTo>
                <a:lnTo>
                  <a:pt x="281033" y="292559"/>
                </a:lnTo>
                <a:lnTo>
                  <a:pt x="276890" y="295014"/>
                </a:lnTo>
                <a:lnTo>
                  <a:pt x="272223" y="296650"/>
                </a:lnTo>
                <a:lnTo>
                  <a:pt x="267207" y="297742"/>
                </a:lnTo>
                <a:lnTo>
                  <a:pt x="241945" y="303828"/>
                </a:lnTo>
                <a:lnTo>
                  <a:pt x="234639" y="306337"/>
                </a:lnTo>
                <a:lnTo>
                  <a:pt x="228816" y="308961"/>
                </a:lnTo>
                <a:lnTo>
                  <a:pt x="223981" y="311664"/>
                </a:lnTo>
                <a:lnTo>
                  <a:pt x="215996" y="313465"/>
                </a:lnTo>
                <a:lnTo>
                  <a:pt x="205910" y="314666"/>
                </a:lnTo>
                <a:lnTo>
                  <a:pt x="194423" y="315467"/>
                </a:lnTo>
                <a:lnTo>
                  <a:pt x="181051" y="315048"/>
                </a:lnTo>
                <a:lnTo>
                  <a:pt x="166420" y="313817"/>
                </a:lnTo>
                <a:lnTo>
                  <a:pt x="150952" y="312043"/>
                </a:lnTo>
                <a:lnTo>
                  <a:pt x="136830" y="309909"/>
                </a:lnTo>
                <a:lnTo>
                  <a:pt x="123605" y="307533"/>
                </a:lnTo>
                <a:lnTo>
                  <a:pt x="110978" y="304996"/>
                </a:lnTo>
                <a:lnTo>
                  <a:pt x="101608" y="303306"/>
                </a:lnTo>
                <a:lnTo>
                  <a:pt x="94409" y="302178"/>
                </a:lnTo>
                <a:lnTo>
                  <a:pt x="88657" y="301427"/>
                </a:lnTo>
                <a:lnTo>
                  <a:pt x="79726" y="298052"/>
                </a:lnTo>
                <a:lnTo>
                  <a:pt x="72581" y="294329"/>
                </a:lnTo>
                <a:lnTo>
                  <a:pt x="69342" y="293336"/>
                </a:lnTo>
                <a:lnTo>
                  <a:pt x="60008" y="2913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6"/>
          <p:cNvSpPr/>
          <p:nvPr/>
        </p:nvSpPr>
        <p:spPr>
          <a:xfrm>
            <a:off x="4820602" y="2854642"/>
            <a:ext cx="42820" cy="214314"/>
          </a:xfrm>
          <a:custGeom>
            <a:avLst/>
            <a:gdLst/>
            <a:ahLst/>
            <a:cxnLst/>
            <a:rect l="0" t="0" r="0" b="0"/>
            <a:pathLst>
              <a:path w="42820" h="214314">
                <a:moveTo>
                  <a:pt x="0" y="0"/>
                </a:moveTo>
                <a:lnTo>
                  <a:pt x="0" y="9102"/>
                </a:lnTo>
                <a:lnTo>
                  <a:pt x="1905" y="18450"/>
                </a:lnTo>
                <a:lnTo>
                  <a:pt x="5080" y="31350"/>
                </a:lnTo>
                <a:lnTo>
                  <a:pt x="9102" y="46618"/>
                </a:lnTo>
                <a:lnTo>
                  <a:pt x="11783" y="57749"/>
                </a:lnTo>
                <a:lnTo>
                  <a:pt x="13570" y="66121"/>
                </a:lnTo>
                <a:lnTo>
                  <a:pt x="14762" y="72656"/>
                </a:lnTo>
                <a:lnTo>
                  <a:pt x="16509" y="78917"/>
                </a:lnTo>
                <a:lnTo>
                  <a:pt x="18626" y="84997"/>
                </a:lnTo>
                <a:lnTo>
                  <a:pt x="20990" y="90954"/>
                </a:lnTo>
                <a:lnTo>
                  <a:pt x="23518" y="100641"/>
                </a:lnTo>
                <a:lnTo>
                  <a:pt x="26156" y="112814"/>
                </a:lnTo>
                <a:lnTo>
                  <a:pt x="28867" y="126645"/>
                </a:lnTo>
                <a:lnTo>
                  <a:pt x="31627" y="136817"/>
                </a:lnTo>
                <a:lnTo>
                  <a:pt x="34420" y="144552"/>
                </a:lnTo>
                <a:lnTo>
                  <a:pt x="37234" y="150660"/>
                </a:lnTo>
                <a:lnTo>
                  <a:pt x="39111" y="155685"/>
                </a:lnTo>
                <a:lnTo>
                  <a:pt x="40361" y="159987"/>
                </a:lnTo>
                <a:lnTo>
                  <a:pt x="41195" y="163809"/>
                </a:lnTo>
                <a:lnTo>
                  <a:pt x="41751" y="168261"/>
                </a:lnTo>
                <a:lnTo>
                  <a:pt x="42121" y="173134"/>
                </a:lnTo>
                <a:lnTo>
                  <a:pt x="42533" y="182676"/>
                </a:lnTo>
                <a:lnTo>
                  <a:pt x="42716" y="190092"/>
                </a:lnTo>
                <a:lnTo>
                  <a:pt x="42819" y="204173"/>
                </a:lnTo>
                <a:lnTo>
                  <a:pt x="41881" y="207553"/>
                </a:lnTo>
                <a:lnTo>
                  <a:pt x="40304" y="209806"/>
                </a:lnTo>
                <a:lnTo>
                  <a:pt x="34290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7"/>
          <p:cNvSpPr/>
          <p:nvPr/>
        </p:nvSpPr>
        <p:spPr>
          <a:xfrm>
            <a:off x="4700737" y="2871787"/>
            <a:ext cx="248454" cy="154164"/>
          </a:xfrm>
          <a:custGeom>
            <a:avLst/>
            <a:gdLst/>
            <a:ahLst/>
            <a:cxnLst/>
            <a:rect l="0" t="0" r="0" b="0"/>
            <a:pathLst>
              <a:path w="248454" h="154164">
                <a:moveTo>
                  <a:pt x="111292" y="0"/>
                </a:moveTo>
                <a:lnTo>
                  <a:pt x="106742" y="9102"/>
                </a:lnTo>
                <a:lnTo>
                  <a:pt x="104449" y="12735"/>
                </a:lnTo>
                <a:lnTo>
                  <a:pt x="101967" y="16110"/>
                </a:lnTo>
                <a:lnTo>
                  <a:pt x="99361" y="19313"/>
                </a:lnTo>
                <a:lnTo>
                  <a:pt x="96670" y="23353"/>
                </a:lnTo>
                <a:lnTo>
                  <a:pt x="93924" y="27951"/>
                </a:lnTo>
                <a:lnTo>
                  <a:pt x="91142" y="32922"/>
                </a:lnTo>
                <a:lnTo>
                  <a:pt x="87381" y="38140"/>
                </a:lnTo>
                <a:lnTo>
                  <a:pt x="82969" y="43524"/>
                </a:lnTo>
                <a:lnTo>
                  <a:pt x="73940" y="53634"/>
                </a:lnTo>
                <a:lnTo>
                  <a:pt x="66751" y="61302"/>
                </a:lnTo>
                <a:lnTo>
                  <a:pt x="57349" y="70975"/>
                </a:lnTo>
                <a:lnTo>
                  <a:pt x="53423" y="75891"/>
                </a:lnTo>
                <a:lnTo>
                  <a:pt x="48900" y="82027"/>
                </a:lnTo>
                <a:lnTo>
                  <a:pt x="43980" y="88975"/>
                </a:lnTo>
                <a:lnTo>
                  <a:pt x="39747" y="94559"/>
                </a:lnTo>
                <a:lnTo>
                  <a:pt x="35973" y="99234"/>
                </a:lnTo>
                <a:lnTo>
                  <a:pt x="32505" y="103304"/>
                </a:lnTo>
                <a:lnTo>
                  <a:pt x="29240" y="106969"/>
                </a:lnTo>
                <a:lnTo>
                  <a:pt x="23072" y="113582"/>
                </a:lnTo>
                <a:lnTo>
                  <a:pt x="20094" y="117631"/>
                </a:lnTo>
                <a:lnTo>
                  <a:pt x="17156" y="122236"/>
                </a:lnTo>
                <a:lnTo>
                  <a:pt x="14245" y="127211"/>
                </a:lnTo>
                <a:lnTo>
                  <a:pt x="11352" y="130527"/>
                </a:lnTo>
                <a:lnTo>
                  <a:pt x="8470" y="132738"/>
                </a:lnTo>
                <a:lnTo>
                  <a:pt x="5597" y="134212"/>
                </a:lnTo>
                <a:lnTo>
                  <a:pt x="3682" y="136147"/>
                </a:lnTo>
                <a:lnTo>
                  <a:pt x="2404" y="138390"/>
                </a:lnTo>
                <a:lnTo>
                  <a:pt x="1553" y="140837"/>
                </a:lnTo>
                <a:lnTo>
                  <a:pt x="985" y="143422"/>
                </a:lnTo>
                <a:lnTo>
                  <a:pt x="607" y="146097"/>
                </a:lnTo>
                <a:lnTo>
                  <a:pt x="0" y="152684"/>
                </a:lnTo>
                <a:lnTo>
                  <a:pt x="1855" y="153224"/>
                </a:lnTo>
                <a:lnTo>
                  <a:pt x="8996" y="153825"/>
                </a:lnTo>
                <a:lnTo>
                  <a:pt x="21060" y="154092"/>
                </a:lnTo>
                <a:lnTo>
                  <a:pt x="28277" y="154163"/>
                </a:lnTo>
                <a:lnTo>
                  <a:pt x="34042" y="153258"/>
                </a:lnTo>
                <a:lnTo>
                  <a:pt x="38837" y="151702"/>
                </a:lnTo>
                <a:lnTo>
                  <a:pt x="57928" y="142361"/>
                </a:lnTo>
                <a:lnTo>
                  <a:pt x="64286" y="140627"/>
                </a:lnTo>
                <a:lnTo>
                  <a:pt x="71382" y="139472"/>
                </a:lnTo>
                <a:lnTo>
                  <a:pt x="78971" y="138701"/>
                </a:lnTo>
                <a:lnTo>
                  <a:pt x="85934" y="137235"/>
                </a:lnTo>
                <a:lnTo>
                  <a:pt x="92483" y="135305"/>
                </a:lnTo>
                <a:lnTo>
                  <a:pt x="98752" y="133066"/>
                </a:lnTo>
                <a:lnTo>
                  <a:pt x="108648" y="131573"/>
                </a:lnTo>
                <a:lnTo>
                  <a:pt x="120959" y="130578"/>
                </a:lnTo>
                <a:lnTo>
                  <a:pt x="134882" y="129914"/>
                </a:lnTo>
                <a:lnTo>
                  <a:pt x="146069" y="128520"/>
                </a:lnTo>
                <a:lnTo>
                  <a:pt x="155432" y="126637"/>
                </a:lnTo>
                <a:lnTo>
                  <a:pt x="163579" y="124430"/>
                </a:lnTo>
                <a:lnTo>
                  <a:pt x="171868" y="122958"/>
                </a:lnTo>
                <a:lnTo>
                  <a:pt x="180251" y="121977"/>
                </a:lnTo>
                <a:lnTo>
                  <a:pt x="188697" y="121323"/>
                </a:lnTo>
                <a:lnTo>
                  <a:pt x="196233" y="119935"/>
                </a:lnTo>
                <a:lnTo>
                  <a:pt x="203162" y="118056"/>
                </a:lnTo>
                <a:lnTo>
                  <a:pt x="209686" y="115852"/>
                </a:lnTo>
                <a:lnTo>
                  <a:pt x="215941" y="114382"/>
                </a:lnTo>
                <a:lnTo>
                  <a:pt x="222016" y="113402"/>
                </a:lnTo>
                <a:lnTo>
                  <a:pt x="248453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8"/>
          <p:cNvSpPr/>
          <p:nvPr/>
        </p:nvSpPr>
        <p:spPr>
          <a:xfrm>
            <a:off x="3440429" y="3257550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18204" y="4550"/>
                </a:lnTo>
                <a:lnTo>
                  <a:pt x="24518" y="5891"/>
                </a:lnTo>
                <a:lnTo>
                  <a:pt x="29681" y="6785"/>
                </a:lnTo>
                <a:lnTo>
                  <a:pt x="34075" y="7380"/>
                </a:lnTo>
                <a:lnTo>
                  <a:pt x="47482" y="7778"/>
                </a:lnTo>
                <a:lnTo>
                  <a:pt x="127832" y="8468"/>
                </a:lnTo>
                <a:lnTo>
                  <a:pt x="135704" y="9455"/>
                </a:lnTo>
                <a:lnTo>
                  <a:pt x="17145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9"/>
          <p:cNvSpPr/>
          <p:nvPr/>
        </p:nvSpPr>
        <p:spPr>
          <a:xfrm>
            <a:off x="3697604" y="3188970"/>
            <a:ext cx="8574" cy="248603"/>
          </a:xfrm>
          <a:custGeom>
            <a:avLst/>
            <a:gdLst/>
            <a:ahLst/>
            <a:cxnLst/>
            <a:rect l="0" t="0" r="0" b="0"/>
            <a:pathLst>
              <a:path w="8574" h="248603">
                <a:moveTo>
                  <a:pt x="8573" y="0"/>
                </a:moveTo>
                <a:lnTo>
                  <a:pt x="8573" y="62174"/>
                </a:lnTo>
                <a:lnTo>
                  <a:pt x="7621" y="75739"/>
                </a:lnTo>
                <a:lnTo>
                  <a:pt x="6033" y="90498"/>
                </a:lnTo>
                <a:lnTo>
                  <a:pt x="4023" y="106052"/>
                </a:lnTo>
                <a:lnTo>
                  <a:pt x="2681" y="124041"/>
                </a:lnTo>
                <a:lnTo>
                  <a:pt x="1788" y="143654"/>
                </a:lnTo>
                <a:lnTo>
                  <a:pt x="157" y="209614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0"/>
          <p:cNvSpPr/>
          <p:nvPr/>
        </p:nvSpPr>
        <p:spPr>
          <a:xfrm>
            <a:off x="3886200" y="3206114"/>
            <a:ext cx="8573" cy="214314"/>
          </a:xfrm>
          <a:custGeom>
            <a:avLst/>
            <a:gdLst/>
            <a:ahLst/>
            <a:cxnLst/>
            <a:rect l="0" t="0" r="0" b="0"/>
            <a:pathLst>
              <a:path w="8573" h="214314">
                <a:moveTo>
                  <a:pt x="8572" y="0"/>
                </a:moveTo>
                <a:lnTo>
                  <a:pt x="8572" y="207898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1"/>
          <p:cNvSpPr/>
          <p:nvPr/>
        </p:nvSpPr>
        <p:spPr>
          <a:xfrm>
            <a:off x="3778864" y="3231832"/>
            <a:ext cx="167344" cy="101116"/>
          </a:xfrm>
          <a:custGeom>
            <a:avLst/>
            <a:gdLst/>
            <a:ahLst/>
            <a:cxnLst/>
            <a:rect l="0" t="0" r="0" b="0"/>
            <a:pathLst>
              <a:path w="167344" h="101116">
                <a:moveTo>
                  <a:pt x="115908" y="0"/>
                </a:moveTo>
                <a:lnTo>
                  <a:pt x="111357" y="9102"/>
                </a:lnTo>
                <a:lnTo>
                  <a:pt x="108112" y="12735"/>
                </a:lnTo>
                <a:lnTo>
                  <a:pt x="104043" y="16110"/>
                </a:lnTo>
                <a:lnTo>
                  <a:pt x="99426" y="19313"/>
                </a:lnTo>
                <a:lnTo>
                  <a:pt x="89680" y="25257"/>
                </a:lnTo>
                <a:lnTo>
                  <a:pt x="61071" y="42023"/>
                </a:lnTo>
                <a:lnTo>
                  <a:pt x="49823" y="48970"/>
                </a:lnTo>
                <a:lnTo>
                  <a:pt x="41371" y="54554"/>
                </a:lnTo>
                <a:lnTo>
                  <a:pt x="27535" y="64252"/>
                </a:lnTo>
                <a:lnTo>
                  <a:pt x="11861" y="74911"/>
                </a:lnTo>
                <a:lnTo>
                  <a:pt x="6539" y="79468"/>
                </a:lnTo>
                <a:lnTo>
                  <a:pt x="2990" y="83459"/>
                </a:lnTo>
                <a:lnTo>
                  <a:pt x="625" y="87072"/>
                </a:lnTo>
                <a:lnTo>
                  <a:pt x="0" y="89481"/>
                </a:lnTo>
                <a:lnTo>
                  <a:pt x="536" y="91086"/>
                </a:lnTo>
                <a:lnTo>
                  <a:pt x="1846" y="92156"/>
                </a:lnTo>
                <a:lnTo>
                  <a:pt x="4624" y="92870"/>
                </a:lnTo>
                <a:lnTo>
                  <a:pt x="8381" y="93346"/>
                </a:lnTo>
                <a:lnTo>
                  <a:pt x="12791" y="93663"/>
                </a:lnTo>
                <a:lnTo>
                  <a:pt x="17636" y="94827"/>
                </a:lnTo>
                <a:lnTo>
                  <a:pt x="22771" y="96555"/>
                </a:lnTo>
                <a:lnTo>
                  <a:pt x="28099" y="98660"/>
                </a:lnTo>
                <a:lnTo>
                  <a:pt x="39271" y="99111"/>
                </a:lnTo>
                <a:lnTo>
                  <a:pt x="54339" y="98459"/>
                </a:lnTo>
                <a:lnTo>
                  <a:pt x="85686" y="96147"/>
                </a:lnTo>
                <a:lnTo>
                  <a:pt x="105969" y="95120"/>
                </a:lnTo>
                <a:lnTo>
                  <a:pt x="123547" y="94541"/>
                </a:lnTo>
                <a:lnTo>
                  <a:pt x="128620" y="95412"/>
                </a:lnTo>
                <a:lnTo>
                  <a:pt x="133908" y="96946"/>
                </a:lnTo>
                <a:lnTo>
                  <a:pt x="139338" y="98920"/>
                </a:lnTo>
                <a:lnTo>
                  <a:pt x="144863" y="100237"/>
                </a:lnTo>
                <a:lnTo>
                  <a:pt x="150451" y="101115"/>
                </a:lnTo>
                <a:lnTo>
                  <a:pt x="167343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2"/>
          <p:cNvSpPr/>
          <p:nvPr/>
        </p:nvSpPr>
        <p:spPr>
          <a:xfrm>
            <a:off x="4434840" y="3308985"/>
            <a:ext cx="214313" cy="25718"/>
          </a:xfrm>
          <a:custGeom>
            <a:avLst/>
            <a:gdLst/>
            <a:ahLst/>
            <a:cxnLst/>
            <a:rect l="0" t="0" r="0" b="0"/>
            <a:pathLst>
              <a:path w="214313" h="25718">
                <a:moveTo>
                  <a:pt x="0" y="0"/>
                </a:moveTo>
                <a:lnTo>
                  <a:pt x="18203" y="4551"/>
                </a:lnTo>
                <a:lnTo>
                  <a:pt x="26422" y="5891"/>
                </a:lnTo>
                <a:lnTo>
                  <a:pt x="34760" y="6785"/>
                </a:lnTo>
                <a:lnTo>
                  <a:pt x="43175" y="7380"/>
                </a:lnTo>
                <a:lnTo>
                  <a:pt x="72846" y="10582"/>
                </a:lnTo>
                <a:lnTo>
                  <a:pt x="91427" y="12770"/>
                </a:lnTo>
                <a:lnTo>
                  <a:pt x="105718" y="14228"/>
                </a:lnTo>
                <a:lnTo>
                  <a:pt x="117151" y="15200"/>
                </a:lnTo>
                <a:lnTo>
                  <a:pt x="126678" y="15848"/>
                </a:lnTo>
                <a:lnTo>
                  <a:pt x="137792" y="17233"/>
                </a:lnTo>
                <a:lnTo>
                  <a:pt x="149964" y="19109"/>
                </a:lnTo>
                <a:lnTo>
                  <a:pt x="162841" y="21311"/>
                </a:lnTo>
                <a:lnTo>
                  <a:pt x="173331" y="22780"/>
                </a:lnTo>
                <a:lnTo>
                  <a:pt x="182228" y="23759"/>
                </a:lnTo>
                <a:lnTo>
                  <a:pt x="196242" y="24847"/>
                </a:lnTo>
                <a:lnTo>
                  <a:pt x="214312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3"/>
          <p:cNvSpPr/>
          <p:nvPr/>
        </p:nvSpPr>
        <p:spPr>
          <a:xfrm>
            <a:off x="4717732" y="3248977"/>
            <a:ext cx="17146" cy="248603"/>
          </a:xfrm>
          <a:custGeom>
            <a:avLst/>
            <a:gdLst/>
            <a:ahLst/>
            <a:cxnLst/>
            <a:rect l="0" t="0" r="0" b="0"/>
            <a:pathLst>
              <a:path w="17146" h="248603">
                <a:moveTo>
                  <a:pt x="17145" y="0"/>
                </a:moveTo>
                <a:lnTo>
                  <a:pt x="17145" y="13652"/>
                </a:lnTo>
                <a:lnTo>
                  <a:pt x="16193" y="20531"/>
                </a:lnTo>
                <a:lnTo>
                  <a:pt x="14605" y="27975"/>
                </a:lnTo>
                <a:lnTo>
                  <a:pt x="12595" y="35795"/>
                </a:lnTo>
                <a:lnTo>
                  <a:pt x="11254" y="41961"/>
                </a:lnTo>
                <a:lnTo>
                  <a:pt x="10360" y="47024"/>
                </a:lnTo>
                <a:lnTo>
                  <a:pt x="9764" y="51352"/>
                </a:lnTo>
                <a:lnTo>
                  <a:pt x="9367" y="56142"/>
                </a:lnTo>
                <a:lnTo>
                  <a:pt x="9102" y="61241"/>
                </a:lnTo>
                <a:lnTo>
                  <a:pt x="8729" y="74978"/>
                </a:lnTo>
                <a:lnTo>
                  <a:pt x="8582" y="104409"/>
                </a:lnTo>
                <a:lnTo>
                  <a:pt x="7626" y="108659"/>
                </a:lnTo>
                <a:lnTo>
                  <a:pt x="6037" y="113397"/>
                </a:lnTo>
                <a:lnTo>
                  <a:pt x="4025" y="118460"/>
                </a:lnTo>
                <a:lnTo>
                  <a:pt x="2683" y="123741"/>
                </a:lnTo>
                <a:lnTo>
                  <a:pt x="1789" y="129167"/>
                </a:lnTo>
                <a:lnTo>
                  <a:pt x="1192" y="134688"/>
                </a:lnTo>
                <a:lnTo>
                  <a:pt x="795" y="146942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4"/>
          <p:cNvSpPr/>
          <p:nvPr/>
        </p:nvSpPr>
        <p:spPr>
          <a:xfrm>
            <a:off x="4940617" y="3266122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778" y="14622"/>
                </a:lnTo>
                <a:lnTo>
                  <a:pt x="15311" y="88591"/>
                </a:lnTo>
                <a:lnTo>
                  <a:pt x="15922" y="96208"/>
                </a:lnTo>
                <a:lnTo>
                  <a:pt x="16330" y="103191"/>
                </a:lnTo>
                <a:lnTo>
                  <a:pt x="16783" y="116030"/>
                </a:lnTo>
                <a:lnTo>
                  <a:pt x="17114" y="154179"/>
                </a:lnTo>
                <a:lnTo>
                  <a:pt x="19029" y="160888"/>
                </a:lnTo>
                <a:lnTo>
                  <a:pt x="22211" y="169171"/>
                </a:lnTo>
                <a:lnTo>
                  <a:pt x="26237" y="178503"/>
                </a:lnTo>
                <a:lnTo>
                  <a:pt x="28922" y="185677"/>
                </a:lnTo>
                <a:lnTo>
                  <a:pt x="30711" y="191412"/>
                </a:lnTo>
                <a:lnTo>
                  <a:pt x="42862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5"/>
          <p:cNvSpPr/>
          <p:nvPr/>
        </p:nvSpPr>
        <p:spPr>
          <a:xfrm>
            <a:off x="4821230" y="3266122"/>
            <a:ext cx="179396" cy="111295"/>
          </a:xfrm>
          <a:custGeom>
            <a:avLst/>
            <a:gdLst/>
            <a:ahLst/>
            <a:cxnLst/>
            <a:rect l="0" t="0" r="0" b="0"/>
            <a:pathLst>
              <a:path w="179396" h="111295">
                <a:moveTo>
                  <a:pt x="127960" y="0"/>
                </a:moveTo>
                <a:lnTo>
                  <a:pt x="118858" y="9102"/>
                </a:lnTo>
                <a:lnTo>
                  <a:pt x="115224" y="11783"/>
                </a:lnTo>
                <a:lnTo>
                  <a:pt x="111849" y="13570"/>
                </a:lnTo>
                <a:lnTo>
                  <a:pt x="108647" y="14762"/>
                </a:lnTo>
                <a:lnTo>
                  <a:pt x="105559" y="16509"/>
                </a:lnTo>
                <a:lnTo>
                  <a:pt x="102548" y="18626"/>
                </a:lnTo>
                <a:lnTo>
                  <a:pt x="99589" y="20990"/>
                </a:lnTo>
                <a:lnTo>
                  <a:pt x="96664" y="23518"/>
                </a:lnTo>
                <a:lnTo>
                  <a:pt x="93761" y="26156"/>
                </a:lnTo>
                <a:lnTo>
                  <a:pt x="90872" y="28867"/>
                </a:lnTo>
                <a:lnTo>
                  <a:pt x="87042" y="31628"/>
                </a:lnTo>
                <a:lnTo>
                  <a:pt x="82584" y="34420"/>
                </a:lnTo>
                <a:lnTo>
                  <a:pt x="77707" y="37234"/>
                </a:lnTo>
                <a:lnTo>
                  <a:pt x="73503" y="40063"/>
                </a:lnTo>
                <a:lnTo>
                  <a:pt x="69748" y="42901"/>
                </a:lnTo>
                <a:lnTo>
                  <a:pt x="38673" y="67953"/>
                </a:lnTo>
                <a:lnTo>
                  <a:pt x="30335" y="73877"/>
                </a:lnTo>
                <a:lnTo>
                  <a:pt x="23824" y="77826"/>
                </a:lnTo>
                <a:lnTo>
                  <a:pt x="18531" y="80459"/>
                </a:lnTo>
                <a:lnTo>
                  <a:pt x="14050" y="83167"/>
                </a:lnTo>
                <a:lnTo>
                  <a:pt x="10109" y="85925"/>
                </a:lnTo>
                <a:lnTo>
                  <a:pt x="6530" y="88715"/>
                </a:lnTo>
                <a:lnTo>
                  <a:pt x="4144" y="91529"/>
                </a:lnTo>
                <a:lnTo>
                  <a:pt x="2554" y="94357"/>
                </a:lnTo>
                <a:lnTo>
                  <a:pt x="1493" y="97194"/>
                </a:lnTo>
                <a:lnTo>
                  <a:pt x="786" y="100039"/>
                </a:lnTo>
                <a:lnTo>
                  <a:pt x="315" y="102888"/>
                </a:lnTo>
                <a:lnTo>
                  <a:pt x="0" y="105739"/>
                </a:lnTo>
                <a:lnTo>
                  <a:pt x="743" y="107640"/>
                </a:lnTo>
                <a:lnTo>
                  <a:pt x="2192" y="108908"/>
                </a:lnTo>
                <a:lnTo>
                  <a:pt x="4109" y="109753"/>
                </a:lnTo>
                <a:lnTo>
                  <a:pt x="7293" y="110316"/>
                </a:lnTo>
                <a:lnTo>
                  <a:pt x="11320" y="110692"/>
                </a:lnTo>
                <a:lnTo>
                  <a:pt x="15910" y="110942"/>
                </a:lnTo>
                <a:lnTo>
                  <a:pt x="33710" y="111220"/>
                </a:lnTo>
                <a:lnTo>
                  <a:pt x="45124" y="111294"/>
                </a:lnTo>
                <a:lnTo>
                  <a:pt x="56543" y="110391"/>
                </a:lnTo>
                <a:lnTo>
                  <a:pt x="67966" y="108837"/>
                </a:lnTo>
                <a:lnTo>
                  <a:pt x="79392" y="106848"/>
                </a:lnTo>
                <a:lnTo>
                  <a:pt x="90819" y="105522"/>
                </a:lnTo>
                <a:lnTo>
                  <a:pt x="102246" y="104638"/>
                </a:lnTo>
                <a:lnTo>
                  <a:pt x="124151" y="103656"/>
                </a:lnTo>
                <a:lnTo>
                  <a:pt x="133993" y="103394"/>
                </a:lnTo>
                <a:lnTo>
                  <a:pt x="179395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6"/>
          <p:cNvSpPr/>
          <p:nvPr/>
        </p:nvSpPr>
        <p:spPr>
          <a:xfrm>
            <a:off x="3560445" y="3677602"/>
            <a:ext cx="25718" cy="282894"/>
          </a:xfrm>
          <a:custGeom>
            <a:avLst/>
            <a:gdLst/>
            <a:ahLst/>
            <a:cxnLst/>
            <a:rect l="0" t="0" r="0" b="0"/>
            <a:pathLst>
              <a:path w="25718" h="282894">
                <a:moveTo>
                  <a:pt x="25717" y="0"/>
                </a:moveTo>
                <a:lnTo>
                  <a:pt x="25717" y="100140"/>
                </a:lnTo>
                <a:lnTo>
                  <a:pt x="24765" y="110575"/>
                </a:lnTo>
                <a:lnTo>
                  <a:pt x="19825" y="152355"/>
                </a:lnTo>
                <a:lnTo>
                  <a:pt x="18932" y="162530"/>
                </a:lnTo>
                <a:lnTo>
                  <a:pt x="18336" y="171218"/>
                </a:lnTo>
                <a:lnTo>
                  <a:pt x="17674" y="185952"/>
                </a:lnTo>
                <a:lnTo>
                  <a:pt x="17498" y="192548"/>
                </a:lnTo>
                <a:lnTo>
                  <a:pt x="16428" y="198850"/>
                </a:lnTo>
                <a:lnTo>
                  <a:pt x="14762" y="204957"/>
                </a:lnTo>
                <a:lnTo>
                  <a:pt x="12698" y="210933"/>
                </a:lnTo>
                <a:lnTo>
                  <a:pt x="11323" y="217774"/>
                </a:lnTo>
                <a:lnTo>
                  <a:pt x="10406" y="225193"/>
                </a:lnTo>
                <a:lnTo>
                  <a:pt x="9795" y="232996"/>
                </a:lnTo>
                <a:lnTo>
                  <a:pt x="9387" y="240103"/>
                </a:lnTo>
                <a:lnTo>
                  <a:pt x="8934" y="253080"/>
                </a:lnTo>
                <a:lnTo>
                  <a:pt x="8679" y="266545"/>
                </a:lnTo>
                <a:lnTo>
                  <a:pt x="7691" y="270089"/>
                </a:lnTo>
                <a:lnTo>
                  <a:pt x="6080" y="273405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7"/>
          <p:cNvSpPr/>
          <p:nvPr/>
        </p:nvSpPr>
        <p:spPr>
          <a:xfrm>
            <a:off x="3359796" y="3677602"/>
            <a:ext cx="277802" cy="179610"/>
          </a:xfrm>
          <a:custGeom>
            <a:avLst/>
            <a:gdLst/>
            <a:ahLst/>
            <a:cxnLst/>
            <a:rect l="0" t="0" r="0" b="0"/>
            <a:pathLst>
              <a:path w="277802" h="179610">
                <a:moveTo>
                  <a:pt x="183504" y="0"/>
                </a:moveTo>
                <a:lnTo>
                  <a:pt x="183504" y="9102"/>
                </a:lnTo>
                <a:lnTo>
                  <a:pt x="182551" y="11783"/>
                </a:lnTo>
                <a:lnTo>
                  <a:pt x="180964" y="13570"/>
                </a:lnTo>
                <a:lnTo>
                  <a:pt x="176660" y="16509"/>
                </a:lnTo>
                <a:lnTo>
                  <a:pt x="171572" y="20990"/>
                </a:lnTo>
                <a:lnTo>
                  <a:pt x="166136" y="26156"/>
                </a:lnTo>
                <a:lnTo>
                  <a:pt x="154885" y="37234"/>
                </a:lnTo>
                <a:lnTo>
                  <a:pt x="152041" y="39110"/>
                </a:lnTo>
                <a:lnTo>
                  <a:pt x="146343" y="41195"/>
                </a:lnTo>
                <a:lnTo>
                  <a:pt x="143490" y="43656"/>
                </a:lnTo>
                <a:lnTo>
                  <a:pt x="140635" y="47202"/>
                </a:lnTo>
                <a:lnTo>
                  <a:pt x="137780" y="51470"/>
                </a:lnTo>
                <a:lnTo>
                  <a:pt x="134924" y="55268"/>
                </a:lnTo>
                <a:lnTo>
                  <a:pt x="132067" y="58753"/>
                </a:lnTo>
                <a:lnTo>
                  <a:pt x="129210" y="62029"/>
                </a:lnTo>
                <a:lnTo>
                  <a:pt x="126353" y="65165"/>
                </a:lnTo>
                <a:lnTo>
                  <a:pt x="120638" y="71190"/>
                </a:lnTo>
                <a:lnTo>
                  <a:pt x="116829" y="74130"/>
                </a:lnTo>
                <a:lnTo>
                  <a:pt x="112383" y="77042"/>
                </a:lnTo>
                <a:lnTo>
                  <a:pt x="107515" y="79937"/>
                </a:lnTo>
                <a:lnTo>
                  <a:pt x="103317" y="82819"/>
                </a:lnTo>
                <a:lnTo>
                  <a:pt x="99566" y="85693"/>
                </a:lnTo>
                <a:lnTo>
                  <a:pt x="96112" y="88561"/>
                </a:lnTo>
                <a:lnTo>
                  <a:pt x="50295" y="124454"/>
                </a:lnTo>
                <a:lnTo>
                  <a:pt x="37548" y="135357"/>
                </a:lnTo>
                <a:lnTo>
                  <a:pt x="29050" y="143578"/>
                </a:lnTo>
                <a:lnTo>
                  <a:pt x="18655" y="155252"/>
                </a:lnTo>
                <a:lnTo>
                  <a:pt x="10860" y="163616"/>
                </a:lnTo>
                <a:lnTo>
                  <a:pt x="7448" y="166228"/>
                </a:lnTo>
                <a:lnTo>
                  <a:pt x="1117" y="169129"/>
                </a:lnTo>
                <a:lnTo>
                  <a:pt x="0" y="170855"/>
                </a:lnTo>
                <a:lnTo>
                  <a:pt x="208" y="172959"/>
                </a:lnTo>
                <a:lnTo>
                  <a:pt x="1299" y="175313"/>
                </a:lnTo>
                <a:lnTo>
                  <a:pt x="2978" y="176883"/>
                </a:lnTo>
                <a:lnTo>
                  <a:pt x="5051" y="177930"/>
                </a:lnTo>
                <a:lnTo>
                  <a:pt x="9894" y="179093"/>
                </a:lnTo>
                <a:lnTo>
                  <a:pt x="15221" y="179609"/>
                </a:lnTo>
                <a:lnTo>
                  <a:pt x="19880" y="178795"/>
                </a:lnTo>
                <a:lnTo>
                  <a:pt x="25844" y="177299"/>
                </a:lnTo>
                <a:lnTo>
                  <a:pt x="32677" y="175349"/>
                </a:lnTo>
                <a:lnTo>
                  <a:pt x="38185" y="174050"/>
                </a:lnTo>
                <a:lnTo>
                  <a:pt x="46845" y="172606"/>
                </a:lnTo>
                <a:lnTo>
                  <a:pt x="51440" y="171268"/>
                </a:lnTo>
                <a:lnTo>
                  <a:pt x="56409" y="169424"/>
                </a:lnTo>
                <a:lnTo>
                  <a:pt x="61626" y="167241"/>
                </a:lnTo>
                <a:lnTo>
                  <a:pt x="67009" y="165787"/>
                </a:lnTo>
                <a:lnTo>
                  <a:pt x="72503" y="164817"/>
                </a:lnTo>
                <a:lnTo>
                  <a:pt x="78071" y="164171"/>
                </a:lnTo>
                <a:lnTo>
                  <a:pt x="90355" y="161835"/>
                </a:lnTo>
                <a:lnTo>
                  <a:pt x="177410" y="143678"/>
                </a:lnTo>
                <a:lnTo>
                  <a:pt x="192777" y="141506"/>
                </a:lnTo>
                <a:lnTo>
                  <a:pt x="207783" y="140057"/>
                </a:lnTo>
                <a:lnTo>
                  <a:pt x="222550" y="139092"/>
                </a:lnTo>
                <a:lnTo>
                  <a:pt x="246578" y="138018"/>
                </a:lnTo>
                <a:lnTo>
                  <a:pt x="277801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8"/>
          <p:cNvSpPr/>
          <p:nvPr/>
        </p:nvSpPr>
        <p:spPr>
          <a:xfrm>
            <a:off x="3714750" y="3771900"/>
            <a:ext cx="94298" cy="137161"/>
          </a:xfrm>
          <a:custGeom>
            <a:avLst/>
            <a:gdLst/>
            <a:ahLst/>
            <a:cxnLst/>
            <a:rect l="0" t="0" r="0" b="0"/>
            <a:pathLst>
              <a:path w="94298" h="137161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2540" y="16110"/>
                </a:lnTo>
                <a:lnTo>
                  <a:pt x="4550" y="19312"/>
                </a:lnTo>
                <a:lnTo>
                  <a:pt x="6843" y="22400"/>
                </a:lnTo>
                <a:lnTo>
                  <a:pt x="9325" y="25410"/>
                </a:lnTo>
                <a:lnTo>
                  <a:pt x="11931" y="28370"/>
                </a:lnTo>
                <a:lnTo>
                  <a:pt x="22447" y="41819"/>
                </a:lnTo>
                <a:lnTo>
                  <a:pt x="29252" y="50739"/>
                </a:lnTo>
                <a:lnTo>
                  <a:pt x="33789" y="57639"/>
                </a:lnTo>
                <a:lnTo>
                  <a:pt x="36814" y="63191"/>
                </a:lnTo>
                <a:lnTo>
                  <a:pt x="38829" y="67845"/>
                </a:lnTo>
                <a:lnTo>
                  <a:pt x="43031" y="73804"/>
                </a:lnTo>
                <a:lnTo>
                  <a:pt x="48690" y="80635"/>
                </a:lnTo>
                <a:lnTo>
                  <a:pt x="60692" y="93940"/>
                </a:lnTo>
                <a:lnTo>
                  <a:pt x="69201" y="103028"/>
                </a:lnTo>
                <a:lnTo>
                  <a:pt x="72804" y="107738"/>
                </a:lnTo>
                <a:lnTo>
                  <a:pt x="76158" y="112783"/>
                </a:lnTo>
                <a:lnTo>
                  <a:pt x="83835" y="125465"/>
                </a:lnTo>
                <a:lnTo>
                  <a:pt x="85417" y="127458"/>
                </a:lnTo>
                <a:lnTo>
                  <a:pt x="87425" y="129740"/>
                </a:lnTo>
                <a:lnTo>
                  <a:pt x="94297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9"/>
          <p:cNvSpPr/>
          <p:nvPr/>
        </p:nvSpPr>
        <p:spPr>
          <a:xfrm>
            <a:off x="3671887" y="3789045"/>
            <a:ext cx="188596" cy="137160"/>
          </a:xfrm>
          <a:custGeom>
            <a:avLst/>
            <a:gdLst/>
            <a:ahLst/>
            <a:cxnLst/>
            <a:rect l="0" t="0" r="0" b="0"/>
            <a:pathLst>
              <a:path w="188596" h="137160">
                <a:moveTo>
                  <a:pt x="188595" y="0"/>
                </a:moveTo>
                <a:lnTo>
                  <a:pt x="174942" y="9101"/>
                </a:lnTo>
                <a:lnTo>
                  <a:pt x="169016" y="12735"/>
                </a:lnTo>
                <a:lnTo>
                  <a:pt x="163160" y="16110"/>
                </a:lnTo>
                <a:lnTo>
                  <a:pt x="157350" y="19312"/>
                </a:lnTo>
                <a:lnTo>
                  <a:pt x="152526" y="22399"/>
                </a:lnTo>
                <a:lnTo>
                  <a:pt x="148356" y="25410"/>
                </a:lnTo>
                <a:lnTo>
                  <a:pt x="144624" y="28370"/>
                </a:lnTo>
                <a:lnTo>
                  <a:pt x="121168" y="46188"/>
                </a:lnTo>
                <a:lnTo>
                  <a:pt x="113164" y="51747"/>
                </a:lnTo>
                <a:lnTo>
                  <a:pt x="105923" y="56405"/>
                </a:lnTo>
                <a:lnTo>
                  <a:pt x="99190" y="60464"/>
                </a:lnTo>
                <a:lnTo>
                  <a:pt x="93749" y="64122"/>
                </a:lnTo>
                <a:lnTo>
                  <a:pt x="89169" y="67513"/>
                </a:lnTo>
                <a:lnTo>
                  <a:pt x="85163" y="70725"/>
                </a:lnTo>
                <a:lnTo>
                  <a:pt x="36542" y="106292"/>
                </a:lnTo>
                <a:lnTo>
                  <a:pt x="28172" y="112771"/>
                </a:lnTo>
                <a:lnTo>
                  <a:pt x="12444" y="125463"/>
                </a:lnTo>
                <a:lnTo>
                  <a:pt x="7753" y="129739"/>
                </a:lnTo>
                <a:lnTo>
                  <a:pt x="0" y="137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0"/>
          <p:cNvSpPr/>
          <p:nvPr/>
        </p:nvSpPr>
        <p:spPr>
          <a:xfrm>
            <a:off x="3937634" y="3763327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0"/>
                </a:moveTo>
                <a:lnTo>
                  <a:pt x="16483" y="0"/>
                </a:lnTo>
                <a:lnTo>
                  <a:pt x="23371" y="952"/>
                </a:lnTo>
                <a:lnTo>
                  <a:pt x="31774" y="2540"/>
                </a:lnTo>
                <a:lnTo>
                  <a:pt x="41185" y="4551"/>
                </a:lnTo>
                <a:lnTo>
                  <a:pt x="48412" y="5892"/>
                </a:lnTo>
                <a:lnTo>
                  <a:pt x="54182" y="6785"/>
                </a:lnTo>
                <a:lnTo>
                  <a:pt x="58982" y="7381"/>
                </a:lnTo>
                <a:lnTo>
                  <a:pt x="65992" y="8731"/>
                </a:lnTo>
                <a:lnTo>
                  <a:pt x="83940" y="12770"/>
                </a:lnTo>
                <a:lnTo>
                  <a:pt x="92155" y="14229"/>
                </a:lnTo>
                <a:lnTo>
                  <a:pt x="99537" y="15201"/>
                </a:lnTo>
                <a:lnTo>
                  <a:pt x="106363" y="15849"/>
                </a:lnTo>
                <a:lnTo>
                  <a:pt x="113771" y="16281"/>
                </a:lnTo>
                <a:lnTo>
                  <a:pt x="129623" y="16761"/>
                </a:lnTo>
                <a:lnTo>
                  <a:pt x="135946" y="17841"/>
                </a:lnTo>
                <a:lnTo>
                  <a:pt x="141113" y="19514"/>
                </a:lnTo>
                <a:lnTo>
                  <a:pt x="197168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1"/>
          <p:cNvSpPr/>
          <p:nvPr/>
        </p:nvSpPr>
        <p:spPr>
          <a:xfrm>
            <a:off x="3937634" y="3884543"/>
            <a:ext cx="300039" cy="15945"/>
          </a:xfrm>
          <a:custGeom>
            <a:avLst/>
            <a:gdLst/>
            <a:ahLst/>
            <a:cxnLst/>
            <a:rect l="0" t="0" r="0" b="0"/>
            <a:pathLst>
              <a:path w="300039" h="15945">
                <a:moveTo>
                  <a:pt x="0" y="15944"/>
                </a:moveTo>
                <a:lnTo>
                  <a:pt x="34075" y="15944"/>
                </a:lnTo>
                <a:lnTo>
                  <a:pt x="40815" y="14992"/>
                </a:lnTo>
                <a:lnTo>
                  <a:pt x="49117" y="13404"/>
                </a:lnTo>
                <a:lnTo>
                  <a:pt x="58462" y="11394"/>
                </a:lnTo>
                <a:lnTo>
                  <a:pt x="66597" y="10052"/>
                </a:lnTo>
                <a:lnTo>
                  <a:pt x="73926" y="9159"/>
                </a:lnTo>
                <a:lnTo>
                  <a:pt x="80717" y="8563"/>
                </a:lnTo>
                <a:lnTo>
                  <a:pt x="88102" y="8166"/>
                </a:lnTo>
                <a:lnTo>
                  <a:pt x="103926" y="7724"/>
                </a:lnTo>
                <a:lnTo>
                  <a:pt x="124351" y="7476"/>
                </a:lnTo>
                <a:lnTo>
                  <a:pt x="135288" y="6489"/>
                </a:lnTo>
                <a:lnTo>
                  <a:pt x="165221" y="2852"/>
                </a:lnTo>
                <a:lnTo>
                  <a:pt x="179680" y="1501"/>
                </a:lnTo>
                <a:lnTo>
                  <a:pt x="193129" y="600"/>
                </a:lnTo>
                <a:lnTo>
                  <a:pt x="205905" y="0"/>
                </a:lnTo>
                <a:lnTo>
                  <a:pt x="219185" y="552"/>
                </a:lnTo>
                <a:lnTo>
                  <a:pt x="232802" y="1873"/>
                </a:lnTo>
                <a:lnTo>
                  <a:pt x="246641" y="3706"/>
                </a:lnTo>
                <a:lnTo>
                  <a:pt x="257773" y="4928"/>
                </a:lnTo>
                <a:lnTo>
                  <a:pt x="267098" y="5742"/>
                </a:lnTo>
                <a:lnTo>
                  <a:pt x="300038" y="7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2"/>
          <p:cNvSpPr/>
          <p:nvPr/>
        </p:nvSpPr>
        <p:spPr>
          <a:xfrm>
            <a:off x="4220527" y="3678826"/>
            <a:ext cx="265749" cy="247254"/>
          </a:xfrm>
          <a:custGeom>
            <a:avLst/>
            <a:gdLst/>
            <a:ahLst/>
            <a:cxnLst/>
            <a:rect l="0" t="0" r="0" b="0"/>
            <a:pathLst>
              <a:path w="265749" h="247254">
                <a:moveTo>
                  <a:pt x="0" y="33066"/>
                </a:moveTo>
                <a:lnTo>
                  <a:pt x="0" y="28515"/>
                </a:lnTo>
                <a:lnTo>
                  <a:pt x="953" y="26222"/>
                </a:lnTo>
                <a:lnTo>
                  <a:pt x="5892" y="19397"/>
                </a:lnTo>
                <a:lnTo>
                  <a:pt x="7381" y="17466"/>
                </a:lnTo>
                <a:lnTo>
                  <a:pt x="8731" y="16951"/>
                </a:lnTo>
                <a:lnTo>
                  <a:pt x="12770" y="16379"/>
                </a:lnTo>
                <a:lnTo>
                  <a:pt x="14228" y="15274"/>
                </a:lnTo>
                <a:lnTo>
                  <a:pt x="15201" y="13585"/>
                </a:lnTo>
                <a:lnTo>
                  <a:pt x="15849" y="11506"/>
                </a:lnTo>
                <a:lnTo>
                  <a:pt x="17233" y="10120"/>
                </a:lnTo>
                <a:lnTo>
                  <a:pt x="19109" y="9196"/>
                </a:lnTo>
                <a:lnTo>
                  <a:pt x="21312" y="8581"/>
                </a:lnTo>
                <a:lnTo>
                  <a:pt x="28839" y="7896"/>
                </a:lnTo>
                <a:lnTo>
                  <a:pt x="33514" y="7714"/>
                </a:lnTo>
                <a:lnTo>
                  <a:pt x="38535" y="6639"/>
                </a:lnTo>
                <a:lnTo>
                  <a:pt x="43787" y="4971"/>
                </a:lnTo>
                <a:lnTo>
                  <a:pt x="49194" y="2906"/>
                </a:lnTo>
                <a:lnTo>
                  <a:pt x="54703" y="1529"/>
                </a:lnTo>
                <a:lnTo>
                  <a:pt x="60282" y="612"/>
                </a:lnTo>
                <a:lnTo>
                  <a:pt x="65905" y="0"/>
                </a:lnTo>
                <a:lnTo>
                  <a:pt x="72512" y="544"/>
                </a:lnTo>
                <a:lnTo>
                  <a:pt x="79774" y="1860"/>
                </a:lnTo>
                <a:lnTo>
                  <a:pt x="87473" y="3689"/>
                </a:lnTo>
                <a:lnTo>
                  <a:pt x="94510" y="5861"/>
                </a:lnTo>
                <a:lnTo>
                  <a:pt x="101107" y="8262"/>
                </a:lnTo>
                <a:lnTo>
                  <a:pt x="107409" y="10815"/>
                </a:lnTo>
                <a:lnTo>
                  <a:pt x="112564" y="12517"/>
                </a:lnTo>
                <a:lnTo>
                  <a:pt x="120831" y="14409"/>
                </a:lnTo>
                <a:lnTo>
                  <a:pt x="127680" y="17789"/>
                </a:lnTo>
                <a:lnTo>
                  <a:pt x="133899" y="22466"/>
                </a:lnTo>
                <a:lnTo>
                  <a:pt x="139839" y="27720"/>
                </a:lnTo>
                <a:lnTo>
                  <a:pt x="141803" y="30455"/>
                </a:lnTo>
                <a:lnTo>
                  <a:pt x="143986" y="36033"/>
                </a:lnTo>
                <a:lnTo>
                  <a:pt x="144956" y="41687"/>
                </a:lnTo>
                <a:lnTo>
                  <a:pt x="145388" y="47375"/>
                </a:lnTo>
                <a:lnTo>
                  <a:pt x="145579" y="53078"/>
                </a:lnTo>
                <a:lnTo>
                  <a:pt x="144678" y="57838"/>
                </a:lnTo>
                <a:lnTo>
                  <a:pt x="143125" y="63868"/>
                </a:lnTo>
                <a:lnTo>
                  <a:pt x="141136" y="70746"/>
                </a:lnTo>
                <a:lnTo>
                  <a:pt x="137906" y="77236"/>
                </a:lnTo>
                <a:lnTo>
                  <a:pt x="133847" y="83468"/>
                </a:lnTo>
                <a:lnTo>
                  <a:pt x="129236" y="89527"/>
                </a:lnTo>
                <a:lnTo>
                  <a:pt x="125210" y="95472"/>
                </a:lnTo>
                <a:lnTo>
                  <a:pt x="121574" y="101340"/>
                </a:lnTo>
                <a:lnTo>
                  <a:pt x="118197" y="107157"/>
                </a:lnTo>
                <a:lnTo>
                  <a:pt x="111905" y="118700"/>
                </a:lnTo>
                <a:lnTo>
                  <a:pt x="108893" y="124446"/>
                </a:lnTo>
                <a:lnTo>
                  <a:pt x="105933" y="129228"/>
                </a:lnTo>
                <a:lnTo>
                  <a:pt x="103007" y="133369"/>
                </a:lnTo>
                <a:lnTo>
                  <a:pt x="100104" y="137082"/>
                </a:lnTo>
                <a:lnTo>
                  <a:pt x="94358" y="143368"/>
                </a:lnTo>
                <a:lnTo>
                  <a:pt x="77814" y="160512"/>
                </a:lnTo>
                <a:lnTo>
                  <a:pt x="70926" y="169465"/>
                </a:lnTo>
                <a:lnTo>
                  <a:pt x="65381" y="178291"/>
                </a:lnTo>
                <a:lnTo>
                  <a:pt x="60732" y="187033"/>
                </a:lnTo>
                <a:lnTo>
                  <a:pt x="56681" y="195718"/>
                </a:lnTo>
                <a:lnTo>
                  <a:pt x="53027" y="204366"/>
                </a:lnTo>
                <a:lnTo>
                  <a:pt x="49639" y="212988"/>
                </a:lnTo>
                <a:lnTo>
                  <a:pt x="47381" y="219689"/>
                </a:lnTo>
                <a:lnTo>
                  <a:pt x="45874" y="225109"/>
                </a:lnTo>
                <a:lnTo>
                  <a:pt x="44871" y="229675"/>
                </a:lnTo>
                <a:lnTo>
                  <a:pt x="45154" y="232718"/>
                </a:lnTo>
                <a:lnTo>
                  <a:pt x="46295" y="234748"/>
                </a:lnTo>
                <a:lnTo>
                  <a:pt x="51056" y="237955"/>
                </a:lnTo>
                <a:lnTo>
                  <a:pt x="54992" y="240144"/>
                </a:lnTo>
                <a:lnTo>
                  <a:pt x="59521" y="242555"/>
                </a:lnTo>
                <a:lnTo>
                  <a:pt x="67094" y="245235"/>
                </a:lnTo>
                <a:lnTo>
                  <a:pt x="74587" y="246426"/>
                </a:lnTo>
                <a:lnTo>
                  <a:pt x="79252" y="246743"/>
                </a:lnTo>
                <a:lnTo>
                  <a:pt x="84267" y="246955"/>
                </a:lnTo>
                <a:lnTo>
                  <a:pt x="127733" y="247253"/>
                </a:lnTo>
                <a:lnTo>
                  <a:pt x="147067" y="246342"/>
                </a:lnTo>
                <a:lnTo>
                  <a:pt x="167578" y="244783"/>
                </a:lnTo>
                <a:lnTo>
                  <a:pt x="265748" y="2388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3"/>
          <p:cNvSpPr/>
          <p:nvPr/>
        </p:nvSpPr>
        <p:spPr>
          <a:xfrm>
            <a:off x="4470817" y="3711892"/>
            <a:ext cx="241999" cy="188094"/>
          </a:xfrm>
          <a:custGeom>
            <a:avLst/>
            <a:gdLst/>
            <a:ahLst/>
            <a:cxnLst/>
            <a:rect l="0" t="0" r="0" b="0"/>
            <a:pathLst>
              <a:path w="241999" h="188094">
                <a:moveTo>
                  <a:pt x="109755" y="17145"/>
                </a:moveTo>
                <a:lnTo>
                  <a:pt x="91552" y="21696"/>
                </a:lnTo>
                <a:lnTo>
                  <a:pt x="85237" y="23037"/>
                </a:lnTo>
                <a:lnTo>
                  <a:pt x="80074" y="23930"/>
                </a:lnTo>
                <a:lnTo>
                  <a:pt x="75681" y="24526"/>
                </a:lnTo>
                <a:lnTo>
                  <a:pt x="71799" y="25876"/>
                </a:lnTo>
                <a:lnTo>
                  <a:pt x="64946" y="29916"/>
                </a:lnTo>
                <a:lnTo>
                  <a:pt x="58725" y="34886"/>
                </a:lnTo>
                <a:lnTo>
                  <a:pt x="51832" y="40270"/>
                </a:lnTo>
                <a:lnTo>
                  <a:pt x="47328" y="43039"/>
                </a:lnTo>
                <a:lnTo>
                  <a:pt x="35511" y="49777"/>
                </a:lnTo>
                <a:lnTo>
                  <a:pt x="28913" y="55495"/>
                </a:lnTo>
                <a:lnTo>
                  <a:pt x="23660" y="60542"/>
                </a:lnTo>
                <a:lnTo>
                  <a:pt x="12527" y="71543"/>
                </a:lnTo>
                <a:lnTo>
                  <a:pt x="9694" y="75318"/>
                </a:lnTo>
                <a:lnTo>
                  <a:pt x="6853" y="79740"/>
                </a:lnTo>
                <a:lnTo>
                  <a:pt x="4005" y="84592"/>
                </a:lnTo>
                <a:lnTo>
                  <a:pt x="2108" y="88780"/>
                </a:lnTo>
                <a:lnTo>
                  <a:pt x="843" y="92524"/>
                </a:lnTo>
                <a:lnTo>
                  <a:pt x="0" y="95973"/>
                </a:lnTo>
                <a:lnTo>
                  <a:pt x="390" y="100177"/>
                </a:lnTo>
                <a:lnTo>
                  <a:pt x="1603" y="104885"/>
                </a:lnTo>
                <a:lnTo>
                  <a:pt x="3363" y="109928"/>
                </a:lnTo>
                <a:lnTo>
                  <a:pt x="5490" y="115195"/>
                </a:lnTo>
                <a:lnTo>
                  <a:pt x="7860" y="120612"/>
                </a:lnTo>
                <a:lnTo>
                  <a:pt x="10392" y="126128"/>
                </a:lnTo>
                <a:lnTo>
                  <a:pt x="12081" y="130758"/>
                </a:lnTo>
                <a:lnTo>
                  <a:pt x="13206" y="134797"/>
                </a:lnTo>
                <a:lnTo>
                  <a:pt x="13957" y="138442"/>
                </a:lnTo>
                <a:lnTo>
                  <a:pt x="15409" y="141825"/>
                </a:lnTo>
                <a:lnTo>
                  <a:pt x="17331" y="145033"/>
                </a:lnTo>
                <a:lnTo>
                  <a:pt x="19564" y="148123"/>
                </a:lnTo>
                <a:lnTo>
                  <a:pt x="22005" y="151136"/>
                </a:lnTo>
                <a:lnTo>
                  <a:pt x="24585" y="154097"/>
                </a:lnTo>
                <a:lnTo>
                  <a:pt x="27257" y="157024"/>
                </a:lnTo>
                <a:lnTo>
                  <a:pt x="31897" y="159928"/>
                </a:lnTo>
                <a:lnTo>
                  <a:pt x="37847" y="162816"/>
                </a:lnTo>
                <a:lnTo>
                  <a:pt x="44671" y="165694"/>
                </a:lnTo>
                <a:lnTo>
                  <a:pt x="57334" y="171432"/>
                </a:lnTo>
                <a:lnTo>
                  <a:pt x="75173" y="180017"/>
                </a:lnTo>
                <a:lnTo>
                  <a:pt x="80986" y="182876"/>
                </a:lnTo>
                <a:lnTo>
                  <a:pt x="88670" y="184782"/>
                </a:lnTo>
                <a:lnTo>
                  <a:pt x="97604" y="186054"/>
                </a:lnTo>
                <a:lnTo>
                  <a:pt x="107369" y="186901"/>
                </a:lnTo>
                <a:lnTo>
                  <a:pt x="115785" y="187466"/>
                </a:lnTo>
                <a:lnTo>
                  <a:pt x="130214" y="188093"/>
                </a:lnTo>
                <a:lnTo>
                  <a:pt x="136730" y="187308"/>
                </a:lnTo>
                <a:lnTo>
                  <a:pt x="142978" y="185832"/>
                </a:lnTo>
                <a:lnTo>
                  <a:pt x="171245" y="176619"/>
                </a:lnTo>
                <a:lnTo>
                  <a:pt x="177418" y="173944"/>
                </a:lnTo>
                <a:lnTo>
                  <a:pt x="182487" y="171208"/>
                </a:lnTo>
                <a:lnTo>
                  <a:pt x="186818" y="168431"/>
                </a:lnTo>
                <a:lnTo>
                  <a:pt x="192563" y="165627"/>
                </a:lnTo>
                <a:lnTo>
                  <a:pt x="199250" y="162806"/>
                </a:lnTo>
                <a:lnTo>
                  <a:pt x="206566" y="159972"/>
                </a:lnTo>
                <a:lnTo>
                  <a:pt x="212396" y="157131"/>
                </a:lnTo>
                <a:lnTo>
                  <a:pt x="217235" y="154284"/>
                </a:lnTo>
                <a:lnTo>
                  <a:pt x="221413" y="151434"/>
                </a:lnTo>
                <a:lnTo>
                  <a:pt x="225151" y="146676"/>
                </a:lnTo>
                <a:lnTo>
                  <a:pt x="228596" y="140646"/>
                </a:lnTo>
                <a:lnTo>
                  <a:pt x="237995" y="121048"/>
                </a:lnTo>
                <a:lnTo>
                  <a:pt x="240968" y="114989"/>
                </a:lnTo>
                <a:lnTo>
                  <a:pt x="241998" y="107139"/>
                </a:lnTo>
                <a:lnTo>
                  <a:pt x="241732" y="98096"/>
                </a:lnTo>
                <a:lnTo>
                  <a:pt x="240602" y="88257"/>
                </a:lnTo>
                <a:lnTo>
                  <a:pt x="237944" y="77889"/>
                </a:lnTo>
                <a:lnTo>
                  <a:pt x="234267" y="67166"/>
                </a:lnTo>
                <a:lnTo>
                  <a:pt x="229911" y="56207"/>
                </a:lnTo>
                <a:lnTo>
                  <a:pt x="225101" y="47949"/>
                </a:lnTo>
                <a:lnTo>
                  <a:pt x="219990" y="41491"/>
                </a:lnTo>
                <a:lnTo>
                  <a:pt x="202650" y="24283"/>
                </a:lnTo>
                <a:lnTo>
                  <a:pt x="196450" y="19998"/>
                </a:lnTo>
                <a:lnTo>
                  <a:pt x="188507" y="15237"/>
                </a:lnTo>
                <a:lnTo>
                  <a:pt x="179401" y="10158"/>
                </a:lnTo>
                <a:lnTo>
                  <a:pt x="172378" y="6772"/>
                </a:lnTo>
                <a:lnTo>
                  <a:pt x="166744" y="4515"/>
                </a:lnTo>
                <a:lnTo>
                  <a:pt x="162035" y="3010"/>
                </a:lnTo>
                <a:lnTo>
                  <a:pt x="157943" y="2007"/>
                </a:lnTo>
                <a:lnTo>
                  <a:pt x="150857" y="892"/>
                </a:lnTo>
                <a:lnTo>
                  <a:pt x="144533" y="396"/>
                </a:lnTo>
                <a:lnTo>
                  <a:pt x="118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4"/>
          <p:cNvSpPr/>
          <p:nvPr/>
        </p:nvSpPr>
        <p:spPr>
          <a:xfrm>
            <a:off x="3354175" y="4029075"/>
            <a:ext cx="514880" cy="17146"/>
          </a:xfrm>
          <a:custGeom>
            <a:avLst/>
            <a:gdLst/>
            <a:ahLst/>
            <a:cxnLst/>
            <a:rect l="0" t="0" r="0" b="0"/>
            <a:pathLst>
              <a:path w="514880" h="17146">
                <a:moveTo>
                  <a:pt x="9102" y="17145"/>
                </a:moveTo>
                <a:lnTo>
                  <a:pt x="0" y="17145"/>
                </a:lnTo>
                <a:lnTo>
                  <a:pt x="26196" y="17145"/>
                </a:lnTo>
                <a:lnTo>
                  <a:pt x="37643" y="16192"/>
                </a:lnTo>
                <a:lnTo>
                  <a:pt x="48132" y="14604"/>
                </a:lnTo>
                <a:lnTo>
                  <a:pt x="57982" y="12594"/>
                </a:lnTo>
                <a:lnTo>
                  <a:pt x="66454" y="11253"/>
                </a:lnTo>
                <a:lnTo>
                  <a:pt x="74006" y="10360"/>
                </a:lnTo>
                <a:lnTo>
                  <a:pt x="80947" y="9764"/>
                </a:lnTo>
                <a:lnTo>
                  <a:pt x="91288" y="9367"/>
                </a:lnTo>
                <a:lnTo>
                  <a:pt x="133148" y="8807"/>
                </a:lnTo>
                <a:lnTo>
                  <a:pt x="165199" y="8677"/>
                </a:lnTo>
                <a:lnTo>
                  <a:pt x="185557" y="7689"/>
                </a:lnTo>
                <a:lnTo>
                  <a:pt x="254002" y="2702"/>
                </a:lnTo>
                <a:lnTo>
                  <a:pt x="286857" y="1200"/>
                </a:lnTo>
                <a:lnTo>
                  <a:pt x="5148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5"/>
          <p:cNvSpPr/>
          <p:nvPr/>
        </p:nvSpPr>
        <p:spPr>
          <a:xfrm>
            <a:off x="3620452" y="4131945"/>
            <a:ext cx="15945" cy="231458"/>
          </a:xfrm>
          <a:custGeom>
            <a:avLst/>
            <a:gdLst/>
            <a:ahLst/>
            <a:cxnLst/>
            <a:rect l="0" t="0" r="0" b="0"/>
            <a:pathLst>
              <a:path w="15945" h="231458">
                <a:moveTo>
                  <a:pt x="0" y="0"/>
                </a:moveTo>
                <a:lnTo>
                  <a:pt x="0" y="43787"/>
                </a:lnTo>
                <a:lnTo>
                  <a:pt x="953" y="57766"/>
                </a:lnTo>
                <a:lnTo>
                  <a:pt x="2540" y="69943"/>
                </a:lnTo>
                <a:lnTo>
                  <a:pt x="4551" y="80919"/>
                </a:lnTo>
                <a:lnTo>
                  <a:pt x="5891" y="90141"/>
                </a:lnTo>
                <a:lnTo>
                  <a:pt x="6785" y="98194"/>
                </a:lnTo>
                <a:lnTo>
                  <a:pt x="7778" y="111269"/>
                </a:lnTo>
                <a:lnTo>
                  <a:pt x="8219" y="120255"/>
                </a:lnTo>
                <a:lnTo>
                  <a:pt x="8468" y="144322"/>
                </a:lnTo>
                <a:lnTo>
                  <a:pt x="9455" y="153364"/>
                </a:lnTo>
                <a:lnTo>
                  <a:pt x="11066" y="162250"/>
                </a:lnTo>
                <a:lnTo>
                  <a:pt x="13093" y="171031"/>
                </a:lnTo>
                <a:lnTo>
                  <a:pt x="14443" y="177838"/>
                </a:lnTo>
                <a:lnTo>
                  <a:pt x="15344" y="183329"/>
                </a:lnTo>
                <a:lnTo>
                  <a:pt x="15944" y="187942"/>
                </a:lnTo>
                <a:lnTo>
                  <a:pt x="15392" y="194827"/>
                </a:lnTo>
                <a:lnTo>
                  <a:pt x="14071" y="203227"/>
                </a:lnTo>
                <a:lnTo>
                  <a:pt x="8573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6"/>
          <p:cNvSpPr/>
          <p:nvPr/>
        </p:nvSpPr>
        <p:spPr>
          <a:xfrm>
            <a:off x="3409458" y="4140517"/>
            <a:ext cx="262430" cy="136550"/>
          </a:xfrm>
          <a:custGeom>
            <a:avLst/>
            <a:gdLst/>
            <a:ahLst/>
            <a:cxnLst/>
            <a:rect l="0" t="0" r="0" b="0"/>
            <a:pathLst>
              <a:path w="262430" h="136550">
                <a:moveTo>
                  <a:pt x="219567" y="0"/>
                </a:moveTo>
                <a:lnTo>
                  <a:pt x="215016" y="0"/>
                </a:lnTo>
                <a:lnTo>
                  <a:pt x="212723" y="953"/>
                </a:lnTo>
                <a:lnTo>
                  <a:pt x="207635" y="4551"/>
                </a:lnTo>
                <a:lnTo>
                  <a:pt x="203966" y="7381"/>
                </a:lnTo>
                <a:lnTo>
                  <a:pt x="200568" y="8043"/>
                </a:lnTo>
                <a:lnTo>
                  <a:pt x="198328" y="8220"/>
                </a:lnTo>
                <a:lnTo>
                  <a:pt x="195883" y="9290"/>
                </a:lnTo>
                <a:lnTo>
                  <a:pt x="190625" y="13019"/>
                </a:lnTo>
                <a:lnTo>
                  <a:pt x="187890" y="15347"/>
                </a:lnTo>
                <a:lnTo>
                  <a:pt x="185114" y="17851"/>
                </a:lnTo>
                <a:lnTo>
                  <a:pt x="182310" y="20473"/>
                </a:lnTo>
                <a:lnTo>
                  <a:pt x="179489" y="22221"/>
                </a:lnTo>
                <a:lnTo>
                  <a:pt x="173814" y="24164"/>
                </a:lnTo>
                <a:lnTo>
                  <a:pt x="170015" y="25634"/>
                </a:lnTo>
                <a:lnTo>
                  <a:pt x="165577" y="27567"/>
                </a:lnTo>
                <a:lnTo>
                  <a:pt x="160714" y="29808"/>
                </a:lnTo>
                <a:lnTo>
                  <a:pt x="156518" y="32255"/>
                </a:lnTo>
                <a:lnTo>
                  <a:pt x="152769" y="34838"/>
                </a:lnTo>
                <a:lnTo>
                  <a:pt x="149318" y="37513"/>
                </a:lnTo>
                <a:lnTo>
                  <a:pt x="142942" y="40485"/>
                </a:lnTo>
                <a:lnTo>
                  <a:pt x="139909" y="41278"/>
                </a:lnTo>
                <a:lnTo>
                  <a:pt x="133124" y="44663"/>
                </a:lnTo>
                <a:lnTo>
                  <a:pt x="123838" y="49778"/>
                </a:lnTo>
                <a:lnTo>
                  <a:pt x="112885" y="56045"/>
                </a:lnTo>
                <a:lnTo>
                  <a:pt x="104630" y="60224"/>
                </a:lnTo>
                <a:lnTo>
                  <a:pt x="98175" y="63009"/>
                </a:lnTo>
                <a:lnTo>
                  <a:pt x="92918" y="64866"/>
                </a:lnTo>
                <a:lnTo>
                  <a:pt x="82747" y="70867"/>
                </a:lnTo>
                <a:lnTo>
                  <a:pt x="69299" y="79630"/>
                </a:lnTo>
                <a:lnTo>
                  <a:pt x="53665" y="90234"/>
                </a:lnTo>
                <a:lnTo>
                  <a:pt x="42290" y="97304"/>
                </a:lnTo>
                <a:lnTo>
                  <a:pt x="33755" y="102017"/>
                </a:lnTo>
                <a:lnTo>
                  <a:pt x="27112" y="105159"/>
                </a:lnTo>
                <a:lnTo>
                  <a:pt x="20779" y="109158"/>
                </a:lnTo>
                <a:lnTo>
                  <a:pt x="14651" y="113730"/>
                </a:lnTo>
                <a:lnTo>
                  <a:pt x="8661" y="118683"/>
                </a:lnTo>
                <a:lnTo>
                  <a:pt x="4668" y="122937"/>
                </a:lnTo>
                <a:lnTo>
                  <a:pt x="2006" y="126726"/>
                </a:lnTo>
                <a:lnTo>
                  <a:pt x="231" y="130204"/>
                </a:lnTo>
                <a:lnTo>
                  <a:pt x="0" y="132522"/>
                </a:lnTo>
                <a:lnTo>
                  <a:pt x="799" y="134068"/>
                </a:lnTo>
                <a:lnTo>
                  <a:pt x="2284" y="135099"/>
                </a:lnTo>
                <a:lnTo>
                  <a:pt x="9014" y="136244"/>
                </a:lnTo>
                <a:lnTo>
                  <a:pt x="13476" y="136549"/>
                </a:lnTo>
                <a:lnTo>
                  <a:pt x="19308" y="135801"/>
                </a:lnTo>
                <a:lnTo>
                  <a:pt x="26053" y="134349"/>
                </a:lnTo>
                <a:lnTo>
                  <a:pt x="33408" y="132428"/>
                </a:lnTo>
                <a:lnTo>
                  <a:pt x="40215" y="130195"/>
                </a:lnTo>
                <a:lnTo>
                  <a:pt x="46659" y="127755"/>
                </a:lnTo>
                <a:lnTo>
                  <a:pt x="52860" y="125175"/>
                </a:lnTo>
                <a:lnTo>
                  <a:pt x="64614" y="122503"/>
                </a:lnTo>
                <a:lnTo>
                  <a:pt x="80070" y="119768"/>
                </a:lnTo>
                <a:lnTo>
                  <a:pt x="114705" y="114190"/>
                </a:lnTo>
                <a:lnTo>
                  <a:pt x="145974" y="108536"/>
                </a:lnTo>
                <a:lnTo>
                  <a:pt x="158122" y="106648"/>
                </a:lnTo>
                <a:lnTo>
                  <a:pt x="168126" y="105388"/>
                </a:lnTo>
                <a:lnTo>
                  <a:pt x="176701" y="104549"/>
                </a:lnTo>
                <a:lnTo>
                  <a:pt x="186227" y="103990"/>
                </a:lnTo>
                <a:lnTo>
                  <a:pt x="206972" y="103368"/>
                </a:lnTo>
                <a:lnTo>
                  <a:pt x="262429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7"/>
          <p:cNvSpPr/>
          <p:nvPr/>
        </p:nvSpPr>
        <p:spPr>
          <a:xfrm>
            <a:off x="4194809" y="4037647"/>
            <a:ext cx="677229" cy="1"/>
          </a:xfrm>
          <a:custGeom>
            <a:avLst/>
            <a:gdLst/>
            <a:ahLst/>
            <a:cxnLst/>
            <a:rect l="0" t="0" r="0" b="0"/>
            <a:pathLst>
              <a:path w="677229" h="1">
                <a:moveTo>
                  <a:pt x="0" y="0"/>
                </a:moveTo>
                <a:lnTo>
                  <a:pt x="6772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8"/>
          <p:cNvSpPr/>
          <p:nvPr/>
        </p:nvSpPr>
        <p:spPr>
          <a:xfrm>
            <a:off x="4522352" y="4123372"/>
            <a:ext cx="6786" cy="214314"/>
          </a:xfrm>
          <a:custGeom>
            <a:avLst/>
            <a:gdLst/>
            <a:ahLst/>
            <a:cxnLst/>
            <a:rect l="0" t="0" r="0" b="0"/>
            <a:pathLst>
              <a:path w="6786" h="214314">
                <a:moveTo>
                  <a:pt x="6785" y="0"/>
                </a:moveTo>
                <a:lnTo>
                  <a:pt x="6785" y="120251"/>
                </a:lnTo>
                <a:lnTo>
                  <a:pt x="5833" y="125888"/>
                </a:lnTo>
                <a:lnTo>
                  <a:pt x="4245" y="132503"/>
                </a:lnTo>
                <a:lnTo>
                  <a:pt x="2235" y="139770"/>
                </a:lnTo>
                <a:lnTo>
                  <a:pt x="893" y="146520"/>
                </a:lnTo>
                <a:lnTo>
                  <a:pt x="0" y="152925"/>
                </a:lnTo>
                <a:lnTo>
                  <a:pt x="6785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9"/>
          <p:cNvSpPr/>
          <p:nvPr/>
        </p:nvSpPr>
        <p:spPr>
          <a:xfrm>
            <a:off x="4310185" y="4106227"/>
            <a:ext cx="381831" cy="176287"/>
          </a:xfrm>
          <a:custGeom>
            <a:avLst/>
            <a:gdLst/>
            <a:ahLst/>
            <a:cxnLst/>
            <a:rect l="0" t="0" r="0" b="0"/>
            <a:pathLst>
              <a:path w="381831" h="176287">
                <a:moveTo>
                  <a:pt x="236097" y="0"/>
                </a:moveTo>
                <a:lnTo>
                  <a:pt x="231547" y="9102"/>
                </a:lnTo>
                <a:lnTo>
                  <a:pt x="229253" y="12735"/>
                </a:lnTo>
                <a:lnTo>
                  <a:pt x="226772" y="16110"/>
                </a:lnTo>
                <a:lnTo>
                  <a:pt x="220496" y="23820"/>
                </a:lnTo>
                <a:lnTo>
                  <a:pt x="216172" y="27310"/>
                </a:lnTo>
                <a:lnTo>
                  <a:pt x="201206" y="38807"/>
                </a:lnTo>
                <a:lnTo>
                  <a:pt x="193786" y="44922"/>
                </a:lnTo>
                <a:lnTo>
                  <a:pt x="186935" y="50903"/>
                </a:lnTo>
                <a:lnTo>
                  <a:pt x="175195" y="61676"/>
                </a:lnTo>
                <a:lnTo>
                  <a:pt x="166802" y="69639"/>
                </a:lnTo>
                <a:lnTo>
                  <a:pt x="162278" y="73096"/>
                </a:lnTo>
                <a:lnTo>
                  <a:pt x="157357" y="76353"/>
                </a:lnTo>
                <a:lnTo>
                  <a:pt x="122118" y="97527"/>
                </a:lnTo>
                <a:lnTo>
                  <a:pt x="113439" y="103118"/>
                </a:lnTo>
                <a:lnTo>
                  <a:pt x="106700" y="107798"/>
                </a:lnTo>
                <a:lnTo>
                  <a:pt x="101255" y="111870"/>
                </a:lnTo>
                <a:lnTo>
                  <a:pt x="92862" y="117443"/>
                </a:lnTo>
                <a:lnTo>
                  <a:pt x="70837" y="131255"/>
                </a:lnTo>
                <a:lnTo>
                  <a:pt x="61154" y="137033"/>
                </a:lnTo>
                <a:lnTo>
                  <a:pt x="52793" y="141838"/>
                </a:lnTo>
                <a:lnTo>
                  <a:pt x="38423" y="149717"/>
                </a:lnTo>
                <a:lnTo>
                  <a:pt x="25687" y="156393"/>
                </a:lnTo>
                <a:lnTo>
                  <a:pt x="21529" y="159507"/>
                </a:lnTo>
                <a:lnTo>
                  <a:pt x="18756" y="162536"/>
                </a:lnTo>
                <a:lnTo>
                  <a:pt x="16909" y="165507"/>
                </a:lnTo>
                <a:lnTo>
                  <a:pt x="14724" y="167488"/>
                </a:lnTo>
                <a:lnTo>
                  <a:pt x="12315" y="168809"/>
                </a:lnTo>
                <a:lnTo>
                  <a:pt x="6156" y="170928"/>
                </a:lnTo>
                <a:lnTo>
                  <a:pt x="0" y="176286"/>
                </a:lnTo>
                <a:lnTo>
                  <a:pt x="1943" y="174234"/>
                </a:lnTo>
                <a:lnTo>
                  <a:pt x="4747" y="173306"/>
                </a:lnTo>
                <a:lnTo>
                  <a:pt x="12942" y="172275"/>
                </a:lnTo>
                <a:lnTo>
                  <a:pt x="22935" y="169277"/>
                </a:lnTo>
                <a:lnTo>
                  <a:pt x="28266" y="167144"/>
                </a:lnTo>
                <a:lnTo>
                  <a:pt x="35631" y="165721"/>
                </a:lnTo>
                <a:lnTo>
                  <a:pt x="44351" y="164774"/>
                </a:lnTo>
                <a:lnTo>
                  <a:pt x="53973" y="164142"/>
                </a:lnTo>
                <a:lnTo>
                  <a:pt x="63246" y="162768"/>
                </a:lnTo>
                <a:lnTo>
                  <a:pt x="72285" y="160900"/>
                </a:lnTo>
                <a:lnTo>
                  <a:pt x="81169" y="158701"/>
                </a:lnTo>
                <a:lnTo>
                  <a:pt x="101379" y="155331"/>
                </a:lnTo>
                <a:lnTo>
                  <a:pt x="161935" y="146506"/>
                </a:lnTo>
                <a:lnTo>
                  <a:pt x="228853" y="138774"/>
                </a:lnTo>
                <a:lnTo>
                  <a:pt x="381830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60"/>
          <p:cNvSpPr/>
          <p:nvPr/>
        </p:nvSpPr>
        <p:spPr>
          <a:xfrm>
            <a:off x="3834764" y="4517707"/>
            <a:ext cx="162879" cy="222886"/>
          </a:xfrm>
          <a:custGeom>
            <a:avLst/>
            <a:gdLst/>
            <a:ahLst/>
            <a:cxnLst/>
            <a:rect l="0" t="0" r="0" b="0"/>
            <a:pathLst>
              <a:path w="162879" h="222886">
                <a:moveTo>
                  <a:pt x="0" y="0"/>
                </a:moveTo>
                <a:lnTo>
                  <a:pt x="4552" y="9102"/>
                </a:lnTo>
                <a:lnTo>
                  <a:pt x="7797" y="13688"/>
                </a:lnTo>
                <a:lnTo>
                  <a:pt x="11865" y="18650"/>
                </a:lnTo>
                <a:lnTo>
                  <a:pt x="20514" y="28292"/>
                </a:lnTo>
                <a:lnTo>
                  <a:pt x="27532" y="35752"/>
                </a:lnTo>
                <a:lnTo>
                  <a:pt x="41390" y="49857"/>
                </a:lnTo>
                <a:lnTo>
                  <a:pt x="45691" y="55146"/>
                </a:lnTo>
                <a:lnTo>
                  <a:pt x="49511" y="60576"/>
                </a:lnTo>
                <a:lnTo>
                  <a:pt x="53010" y="66101"/>
                </a:lnTo>
                <a:lnTo>
                  <a:pt x="57248" y="70738"/>
                </a:lnTo>
                <a:lnTo>
                  <a:pt x="61978" y="74781"/>
                </a:lnTo>
                <a:lnTo>
                  <a:pt x="67036" y="78429"/>
                </a:lnTo>
                <a:lnTo>
                  <a:pt x="71361" y="82766"/>
                </a:lnTo>
                <a:lnTo>
                  <a:pt x="75196" y="87563"/>
                </a:lnTo>
                <a:lnTo>
                  <a:pt x="78706" y="92665"/>
                </a:lnTo>
                <a:lnTo>
                  <a:pt x="81998" y="97972"/>
                </a:lnTo>
                <a:lnTo>
                  <a:pt x="85146" y="103415"/>
                </a:lnTo>
                <a:lnTo>
                  <a:pt x="88197" y="108948"/>
                </a:lnTo>
                <a:lnTo>
                  <a:pt x="91183" y="113590"/>
                </a:lnTo>
                <a:lnTo>
                  <a:pt x="94126" y="117637"/>
                </a:lnTo>
                <a:lnTo>
                  <a:pt x="97041" y="121287"/>
                </a:lnTo>
                <a:lnTo>
                  <a:pt x="100889" y="125626"/>
                </a:lnTo>
                <a:lnTo>
                  <a:pt x="110245" y="135526"/>
                </a:lnTo>
                <a:lnTo>
                  <a:pt x="115407" y="143691"/>
                </a:lnTo>
                <a:lnTo>
                  <a:pt x="120753" y="153896"/>
                </a:lnTo>
                <a:lnTo>
                  <a:pt x="126222" y="165463"/>
                </a:lnTo>
                <a:lnTo>
                  <a:pt x="130821" y="174126"/>
                </a:lnTo>
                <a:lnTo>
                  <a:pt x="134839" y="180854"/>
                </a:lnTo>
                <a:lnTo>
                  <a:pt x="162878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1"/>
          <p:cNvSpPr/>
          <p:nvPr/>
        </p:nvSpPr>
        <p:spPr>
          <a:xfrm>
            <a:off x="3809047" y="4534852"/>
            <a:ext cx="291466" cy="240031"/>
          </a:xfrm>
          <a:custGeom>
            <a:avLst/>
            <a:gdLst/>
            <a:ahLst/>
            <a:cxnLst/>
            <a:rect l="0" t="0" r="0" b="0"/>
            <a:pathLst>
              <a:path w="291466" h="240031">
                <a:moveTo>
                  <a:pt x="291465" y="0"/>
                </a:moveTo>
                <a:lnTo>
                  <a:pt x="279534" y="11932"/>
                </a:lnTo>
                <a:lnTo>
                  <a:pt x="274938" y="15574"/>
                </a:lnTo>
                <a:lnTo>
                  <a:pt x="269017" y="19908"/>
                </a:lnTo>
                <a:lnTo>
                  <a:pt x="262212" y="24702"/>
                </a:lnTo>
                <a:lnTo>
                  <a:pt x="256723" y="28851"/>
                </a:lnTo>
                <a:lnTo>
                  <a:pt x="248084" y="36000"/>
                </a:lnTo>
                <a:lnTo>
                  <a:pt x="243494" y="39240"/>
                </a:lnTo>
                <a:lnTo>
                  <a:pt x="238530" y="42353"/>
                </a:lnTo>
                <a:lnTo>
                  <a:pt x="233315" y="45380"/>
                </a:lnTo>
                <a:lnTo>
                  <a:pt x="222440" y="51284"/>
                </a:lnTo>
                <a:lnTo>
                  <a:pt x="216874" y="54192"/>
                </a:lnTo>
                <a:lnTo>
                  <a:pt x="208148" y="59963"/>
                </a:lnTo>
                <a:lnTo>
                  <a:pt x="200143" y="66655"/>
                </a:lnTo>
                <a:lnTo>
                  <a:pt x="195341" y="71107"/>
                </a:lnTo>
                <a:lnTo>
                  <a:pt x="190235" y="75980"/>
                </a:lnTo>
                <a:lnTo>
                  <a:pt x="184926" y="80181"/>
                </a:lnTo>
                <a:lnTo>
                  <a:pt x="179482" y="83934"/>
                </a:lnTo>
                <a:lnTo>
                  <a:pt x="173947" y="87388"/>
                </a:lnTo>
                <a:lnTo>
                  <a:pt x="168352" y="91597"/>
                </a:lnTo>
                <a:lnTo>
                  <a:pt x="162717" y="96307"/>
                </a:lnTo>
                <a:lnTo>
                  <a:pt x="157055" y="101352"/>
                </a:lnTo>
                <a:lnTo>
                  <a:pt x="148519" y="107573"/>
                </a:lnTo>
                <a:lnTo>
                  <a:pt x="138065" y="114578"/>
                </a:lnTo>
                <a:lnTo>
                  <a:pt x="126333" y="122105"/>
                </a:lnTo>
                <a:lnTo>
                  <a:pt x="114702" y="129981"/>
                </a:lnTo>
                <a:lnTo>
                  <a:pt x="91619" y="146352"/>
                </a:lnTo>
                <a:lnTo>
                  <a:pt x="82034" y="153766"/>
                </a:lnTo>
                <a:lnTo>
                  <a:pt x="73740" y="160613"/>
                </a:lnTo>
                <a:lnTo>
                  <a:pt x="66305" y="167083"/>
                </a:lnTo>
                <a:lnTo>
                  <a:pt x="59444" y="172349"/>
                </a:lnTo>
                <a:lnTo>
                  <a:pt x="52964" y="176811"/>
                </a:lnTo>
                <a:lnTo>
                  <a:pt x="46739" y="180740"/>
                </a:lnTo>
                <a:lnTo>
                  <a:pt x="40684" y="186216"/>
                </a:lnTo>
                <a:lnTo>
                  <a:pt x="34743" y="192724"/>
                </a:lnTo>
                <a:lnTo>
                  <a:pt x="28877" y="199920"/>
                </a:lnTo>
                <a:lnTo>
                  <a:pt x="24966" y="205670"/>
                </a:lnTo>
                <a:lnTo>
                  <a:pt x="22359" y="210456"/>
                </a:lnTo>
                <a:lnTo>
                  <a:pt x="20621" y="214599"/>
                </a:lnTo>
                <a:lnTo>
                  <a:pt x="16150" y="221742"/>
                </a:lnTo>
                <a:lnTo>
                  <a:pt x="10988" y="228092"/>
                </a:lnTo>
                <a:lnTo>
                  <a:pt x="5519" y="234089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2"/>
          <p:cNvSpPr/>
          <p:nvPr/>
        </p:nvSpPr>
        <p:spPr>
          <a:xfrm>
            <a:off x="4211954" y="4577715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0"/>
                </a:moveTo>
                <a:lnTo>
                  <a:pt x="227044" y="0"/>
                </a:lnTo>
                <a:lnTo>
                  <a:pt x="235182" y="952"/>
                </a:lnTo>
                <a:lnTo>
                  <a:pt x="241561" y="2540"/>
                </a:lnTo>
                <a:lnTo>
                  <a:pt x="246766" y="4551"/>
                </a:lnTo>
                <a:lnTo>
                  <a:pt x="251188" y="5891"/>
                </a:lnTo>
                <a:lnTo>
                  <a:pt x="255089" y="6785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63"/>
          <p:cNvSpPr/>
          <p:nvPr/>
        </p:nvSpPr>
        <p:spPr>
          <a:xfrm>
            <a:off x="4211954" y="4723447"/>
            <a:ext cx="351474" cy="34291"/>
          </a:xfrm>
          <a:custGeom>
            <a:avLst/>
            <a:gdLst/>
            <a:ahLst/>
            <a:cxnLst/>
            <a:rect l="0" t="0" r="0" b="0"/>
            <a:pathLst>
              <a:path w="351474" h="34291">
                <a:moveTo>
                  <a:pt x="0" y="0"/>
                </a:moveTo>
                <a:lnTo>
                  <a:pt x="9103" y="9102"/>
                </a:lnTo>
                <a:lnTo>
                  <a:pt x="12736" y="11783"/>
                </a:lnTo>
                <a:lnTo>
                  <a:pt x="16111" y="13570"/>
                </a:lnTo>
                <a:lnTo>
                  <a:pt x="19313" y="14762"/>
                </a:lnTo>
                <a:lnTo>
                  <a:pt x="23353" y="16509"/>
                </a:lnTo>
                <a:lnTo>
                  <a:pt x="32922" y="20990"/>
                </a:lnTo>
                <a:lnTo>
                  <a:pt x="39093" y="22566"/>
                </a:lnTo>
                <a:lnTo>
                  <a:pt x="46065" y="23616"/>
                </a:lnTo>
                <a:lnTo>
                  <a:pt x="53570" y="24317"/>
                </a:lnTo>
                <a:lnTo>
                  <a:pt x="105089" y="25095"/>
                </a:lnTo>
                <a:lnTo>
                  <a:pt x="141497" y="25303"/>
                </a:lnTo>
                <a:lnTo>
                  <a:pt x="177199" y="26394"/>
                </a:lnTo>
                <a:lnTo>
                  <a:pt x="322015" y="33471"/>
                </a:lnTo>
                <a:lnTo>
                  <a:pt x="35147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64"/>
          <p:cNvSpPr/>
          <p:nvPr/>
        </p:nvSpPr>
        <p:spPr>
          <a:xfrm>
            <a:off x="4683442" y="4517707"/>
            <a:ext cx="188596" cy="51436"/>
          </a:xfrm>
          <a:custGeom>
            <a:avLst/>
            <a:gdLst/>
            <a:ahLst/>
            <a:cxnLst/>
            <a:rect l="0" t="0" r="0" b="0"/>
            <a:pathLst>
              <a:path w="188596" h="51436">
                <a:moveTo>
                  <a:pt x="0" y="51435"/>
                </a:moveTo>
                <a:lnTo>
                  <a:pt x="9102" y="46884"/>
                </a:lnTo>
                <a:lnTo>
                  <a:pt x="12735" y="44591"/>
                </a:lnTo>
                <a:lnTo>
                  <a:pt x="16110" y="42110"/>
                </a:lnTo>
                <a:lnTo>
                  <a:pt x="19313" y="39503"/>
                </a:lnTo>
                <a:lnTo>
                  <a:pt x="22400" y="36813"/>
                </a:lnTo>
                <a:lnTo>
                  <a:pt x="25411" y="34067"/>
                </a:lnTo>
                <a:lnTo>
                  <a:pt x="28371" y="31284"/>
                </a:lnTo>
                <a:lnTo>
                  <a:pt x="31296" y="29429"/>
                </a:lnTo>
                <a:lnTo>
                  <a:pt x="34199" y="28191"/>
                </a:lnTo>
                <a:lnTo>
                  <a:pt x="37087" y="27367"/>
                </a:lnTo>
                <a:lnTo>
                  <a:pt x="54804" y="21656"/>
                </a:lnTo>
                <a:lnTo>
                  <a:pt x="61301" y="19200"/>
                </a:lnTo>
                <a:lnTo>
                  <a:pt x="67537" y="16610"/>
                </a:lnTo>
                <a:lnTo>
                  <a:pt x="73600" y="13931"/>
                </a:lnTo>
                <a:lnTo>
                  <a:pt x="79547" y="12145"/>
                </a:lnTo>
                <a:lnTo>
                  <a:pt x="85416" y="10954"/>
                </a:lnTo>
                <a:lnTo>
                  <a:pt x="91234" y="10160"/>
                </a:lnTo>
                <a:lnTo>
                  <a:pt x="97018" y="9631"/>
                </a:lnTo>
                <a:lnTo>
                  <a:pt x="102779" y="9279"/>
                </a:lnTo>
                <a:lnTo>
                  <a:pt x="108524" y="9043"/>
                </a:lnTo>
                <a:lnTo>
                  <a:pt x="114260" y="7934"/>
                </a:lnTo>
                <a:lnTo>
                  <a:pt x="119988" y="6242"/>
                </a:lnTo>
                <a:lnTo>
                  <a:pt x="125712" y="4161"/>
                </a:lnTo>
                <a:lnTo>
                  <a:pt x="135243" y="2774"/>
                </a:lnTo>
                <a:lnTo>
                  <a:pt x="147312" y="185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65"/>
          <p:cNvSpPr/>
          <p:nvPr/>
        </p:nvSpPr>
        <p:spPr>
          <a:xfrm>
            <a:off x="4717732" y="4569142"/>
            <a:ext cx="289745" cy="291466"/>
          </a:xfrm>
          <a:custGeom>
            <a:avLst/>
            <a:gdLst/>
            <a:ahLst/>
            <a:cxnLst/>
            <a:rect l="0" t="0" r="0" b="0"/>
            <a:pathLst>
              <a:path w="289745" h="291466">
                <a:moveTo>
                  <a:pt x="0" y="0"/>
                </a:moveTo>
                <a:lnTo>
                  <a:pt x="0" y="93920"/>
                </a:lnTo>
                <a:lnTo>
                  <a:pt x="953" y="96903"/>
                </a:lnTo>
                <a:lnTo>
                  <a:pt x="2540" y="98893"/>
                </a:lnTo>
                <a:lnTo>
                  <a:pt x="4551" y="100218"/>
                </a:lnTo>
                <a:lnTo>
                  <a:pt x="9325" y="101691"/>
                </a:lnTo>
                <a:lnTo>
                  <a:pt x="11932" y="102084"/>
                </a:lnTo>
                <a:lnTo>
                  <a:pt x="13670" y="101394"/>
                </a:lnTo>
                <a:lnTo>
                  <a:pt x="14828" y="99981"/>
                </a:lnTo>
                <a:lnTo>
                  <a:pt x="15600" y="98087"/>
                </a:lnTo>
                <a:lnTo>
                  <a:pt x="17068" y="96824"/>
                </a:lnTo>
                <a:lnTo>
                  <a:pt x="18999" y="95982"/>
                </a:lnTo>
                <a:lnTo>
                  <a:pt x="25589" y="94093"/>
                </a:lnTo>
                <a:lnTo>
                  <a:pt x="38043" y="90079"/>
                </a:lnTo>
                <a:lnTo>
                  <a:pt x="44412" y="87676"/>
                </a:lnTo>
                <a:lnTo>
                  <a:pt x="50563" y="85120"/>
                </a:lnTo>
                <a:lnTo>
                  <a:pt x="56569" y="82464"/>
                </a:lnTo>
                <a:lnTo>
                  <a:pt x="61525" y="79742"/>
                </a:lnTo>
                <a:lnTo>
                  <a:pt x="69572" y="74176"/>
                </a:lnTo>
                <a:lnTo>
                  <a:pt x="74004" y="72311"/>
                </a:lnTo>
                <a:lnTo>
                  <a:pt x="78863" y="71067"/>
                </a:lnTo>
                <a:lnTo>
                  <a:pt x="118554" y="64520"/>
                </a:lnTo>
                <a:lnTo>
                  <a:pt x="129518" y="63016"/>
                </a:lnTo>
                <a:lnTo>
                  <a:pt x="138733" y="62014"/>
                </a:lnTo>
                <a:lnTo>
                  <a:pt x="146781" y="61345"/>
                </a:lnTo>
                <a:lnTo>
                  <a:pt x="154052" y="60899"/>
                </a:lnTo>
                <a:lnTo>
                  <a:pt x="167210" y="60404"/>
                </a:lnTo>
                <a:lnTo>
                  <a:pt x="185328" y="60125"/>
                </a:lnTo>
                <a:lnTo>
                  <a:pt x="193084" y="61991"/>
                </a:lnTo>
                <a:lnTo>
                  <a:pt x="202065" y="65140"/>
                </a:lnTo>
                <a:lnTo>
                  <a:pt x="211863" y="69144"/>
                </a:lnTo>
                <a:lnTo>
                  <a:pt x="221252" y="72766"/>
                </a:lnTo>
                <a:lnTo>
                  <a:pt x="239304" y="79330"/>
                </a:lnTo>
                <a:lnTo>
                  <a:pt x="246213" y="83367"/>
                </a:lnTo>
                <a:lnTo>
                  <a:pt x="251773" y="87963"/>
                </a:lnTo>
                <a:lnTo>
                  <a:pt x="264147" y="100993"/>
                </a:lnTo>
                <a:lnTo>
                  <a:pt x="276861" y="113929"/>
                </a:lnTo>
                <a:lnTo>
                  <a:pt x="279824" y="119768"/>
                </a:lnTo>
                <a:lnTo>
                  <a:pt x="282752" y="127470"/>
                </a:lnTo>
                <a:lnTo>
                  <a:pt x="285656" y="136416"/>
                </a:lnTo>
                <a:lnTo>
                  <a:pt x="287593" y="144284"/>
                </a:lnTo>
                <a:lnTo>
                  <a:pt x="288883" y="151434"/>
                </a:lnTo>
                <a:lnTo>
                  <a:pt x="289744" y="158106"/>
                </a:lnTo>
                <a:lnTo>
                  <a:pt x="289365" y="165412"/>
                </a:lnTo>
                <a:lnTo>
                  <a:pt x="288160" y="173140"/>
                </a:lnTo>
                <a:lnTo>
                  <a:pt x="286404" y="181149"/>
                </a:lnTo>
                <a:lnTo>
                  <a:pt x="284281" y="188393"/>
                </a:lnTo>
                <a:lnTo>
                  <a:pt x="281913" y="195128"/>
                </a:lnTo>
                <a:lnTo>
                  <a:pt x="279382" y="201523"/>
                </a:lnTo>
                <a:lnTo>
                  <a:pt x="274838" y="209596"/>
                </a:lnTo>
                <a:lnTo>
                  <a:pt x="268950" y="218788"/>
                </a:lnTo>
                <a:lnTo>
                  <a:pt x="262167" y="228726"/>
                </a:lnTo>
                <a:lnTo>
                  <a:pt x="255741" y="237257"/>
                </a:lnTo>
                <a:lnTo>
                  <a:pt x="249552" y="244849"/>
                </a:lnTo>
                <a:lnTo>
                  <a:pt x="243520" y="251815"/>
                </a:lnTo>
                <a:lnTo>
                  <a:pt x="237594" y="256459"/>
                </a:lnTo>
                <a:lnTo>
                  <a:pt x="231738" y="259555"/>
                </a:lnTo>
                <a:lnTo>
                  <a:pt x="225930" y="261619"/>
                </a:lnTo>
                <a:lnTo>
                  <a:pt x="220153" y="263948"/>
                </a:lnTo>
                <a:lnTo>
                  <a:pt x="214396" y="266453"/>
                </a:lnTo>
                <a:lnTo>
                  <a:pt x="208653" y="269075"/>
                </a:lnTo>
                <a:lnTo>
                  <a:pt x="201967" y="271776"/>
                </a:lnTo>
                <a:lnTo>
                  <a:pt x="186918" y="277317"/>
                </a:lnTo>
                <a:lnTo>
                  <a:pt x="179857" y="279176"/>
                </a:lnTo>
                <a:lnTo>
                  <a:pt x="173245" y="280415"/>
                </a:lnTo>
                <a:lnTo>
                  <a:pt x="166931" y="281241"/>
                </a:lnTo>
                <a:lnTo>
                  <a:pt x="160817" y="281791"/>
                </a:lnTo>
                <a:lnTo>
                  <a:pt x="154837" y="282159"/>
                </a:lnTo>
                <a:lnTo>
                  <a:pt x="148944" y="282403"/>
                </a:lnTo>
                <a:lnTo>
                  <a:pt x="143111" y="283519"/>
                </a:lnTo>
                <a:lnTo>
                  <a:pt x="137317" y="285215"/>
                </a:lnTo>
                <a:lnTo>
                  <a:pt x="131550" y="287299"/>
                </a:lnTo>
                <a:lnTo>
                  <a:pt x="123895" y="288687"/>
                </a:lnTo>
                <a:lnTo>
                  <a:pt x="114981" y="289613"/>
                </a:lnTo>
                <a:lnTo>
                  <a:pt x="60008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67</a:t>
            </a:r>
            <a:endParaRPr lang="en-US" dirty="0"/>
          </a:p>
        </p:txBody>
      </p:sp>
      <p:sp>
        <p:nvSpPr>
          <p:cNvPr id="4" name="SMARTPenAnnotation176"/>
          <p:cNvSpPr/>
          <p:nvPr/>
        </p:nvSpPr>
        <p:spPr>
          <a:xfrm>
            <a:off x="2905095" y="2288857"/>
            <a:ext cx="509618" cy="351293"/>
          </a:xfrm>
          <a:custGeom>
            <a:avLst/>
            <a:gdLst/>
            <a:ahLst/>
            <a:cxnLst/>
            <a:rect l="0" t="0" r="0" b="0"/>
            <a:pathLst>
              <a:path w="509618" h="351293">
                <a:moveTo>
                  <a:pt x="269587" y="0"/>
                </a:moveTo>
                <a:lnTo>
                  <a:pt x="260485" y="0"/>
                </a:lnTo>
                <a:lnTo>
                  <a:pt x="257804" y="953"/>
                </a:lnTo>
                <a:lnTo>
                  <a:pt x="256017" y="2540"/>
                </a:lnTo>
                <a:lnTo>
                  <a:pt x="253148" y="7381"/>
                </a:lnTo>
                <a:lnTo>
                  <a:pt x="252651" y="12770"/>
                </a:lnTo>
                <a:lnTo>
                  <a:pt x="251629" y="15181"/>
                </a:lnTo>
                <a:lnTo>
                  <a:pt x="245640" y="23125"/>
                </a:lnTo>
                <a:lnTo>
                  <a:pt x="240529" y="28693"/>
                </a:lnTo>
                <a:lnTo>
                  <a:pt x="235927" y="34369"/>
                </a:lnTo>
                <a:lnTo>
                  <a:pt x="223195" y="50835"/>
                </a:lnTo>
                <a:lnTo>
                  <a:pt x="217704" y="58655"/>
                </a:lnTo>
                <a:lnTo>
                  <a:pt x="213091" y="65773"/>
                </a:lnTo>
                <a:lnTo>
                  <a:pt x="209062" y="72424"/>
                </a:lnTo>
                <a:lnTo>
                  <a:pt x="202047" y="82353"/>
                </a:lnTo>
                <a:lnTo>
                  <a:pt x="195754" y="90894"/>
                </a:lnTo>
                <a:lnTo>
                  <a:pt x="189782" y="101040"/>
                </a:lnTo>
                <a:lnTo>
                  <a:pt x="184952" y="108317"/>
                </a:lnTo>
                <a:lnTo>
                  <a:pt x="171964" y="126564"/>
                </a:lnTo>
                <a:lnTo>
                  <a:pt x="166405" y="133906"/>
                </a:lnTo>
                <a:lnTo>
                  <a:pt x="157688" y="144604"/>
                </a:lnTo>
                <a:lnTo>
                  <a:pt x="148099" y="155073"/>
                </a:lnTo>
                <a:lnTo>
                  <a:pt x="142875" y="160532"/>
                </a:lnTo>
                <a:lnTo>
                  <a:pt x="138440" y="166077"/>
                </a:lnTo>
                <a:lnTo>
                  <a:pt x="134531" y="171678"/>
                </a:lnTo>
                <a:lnTo>
                  <a:pt x="130972" y="177317"/>
                </a:lnTo>
                <a:lnTo>
                  <a:pt x="125742" y="183934"/>
                </a:lnTo>
                <a:lnTo>
                  <a:pt x="119398" y="191203"/>
                </a:lnTo>
                <a:lnTo>
                  <a:pt x="105681" y="205946"/>
                </a:lnTo>
                <a:lnTo>
                  <a:pt x="93235" y="218850"/>
                </a:lnTo>
                <a:lnTo>
                  <a:pt x="88201" y="224957"/>
                </a:lnTo>
                <a:lnTo>
                  <a:pt x="83893" y="230934"/>
                </a:lnTo>
                <a:lnTo>
                  <a:pt x="80069" y="236823"/>
                </a:lnTo>
                <a:lnTo>
                  <a:pt x="73709" y="244560"/>
                </a:lnTo>
                <a:lnTo>
                  <a:pt x="65659" y="253527"/>
                </a:lnTo>
                <a:lnTo>
                  <a:pt x="41206" y="279272"/>
                </a:lnTo>
                <a:lnTo>
                  <a:pt x="34466" y="286194"/>
                </a:lnTo>
                <a:lnTo>
                  <a:pt x="26976" y="296425"/>
                </a:lnTo>
                <a:lnTo>
                  <a:pt x="22695" y="304147"/>
                </a:lnTo>
                <a:lnTo>
                  <a:pt x="14930" y="313849"/>
                </a:lnTo>
                <a:lnTo>
                  <a:pt x="6596" y="323709"/>
                </a:lnTo>
                <a:lnTo>
                  <a:pt x="937" y="333101"/>
                </a:lnTo>
                <a:lnTo>
                  <a:pt x="0" y="337320"/>
                </a:lnTo>
                <a:lnTo>
                  <a:pt x="327" y="341085"/>
                </a:lnTo>
                <a:lnTo>
                  <a:pt x="1498" y="344547"/>
                </a:lnTo>
                <a:lnTo>
                  <a:pt x="3231" y="346856"/>
                </a:lnTo>
                <a:lnTo>
                  <a:pt x="5339" y="348395"/>
                </a:lnTo>
                <a:lnTo>
                  <a:pt x="7697" y="349421"/>
                </a:lnTo>
                <a:lnTo>
                  <a:pt x="20116" y="350865"/>
                </a:lnTo>
                <a:lnTo>
                  <a:pt x="35861" y="351292"/>
                </a:lnTo>
                <a:lnTo>
                  <a:pt x="43285" y="350400"/>
                </a:lnTo>
                <a:lnTo>
                  <a:pt x="52044" y="348852"/>
                </a:lnTo>
                <a:lnTo>
                  <a:pt x="61693" y="346868"/>
                </a:lnTo>
                <a:lnTo>
                  <a:pt x="70984" y="345545"/>
                </a:lnTo>
                <a:lnTo>
                  <a:pt x="80035" y="344664"/>
                </a:lnTo>
                <a:lnTo>
                  <a:pt x="88926" y="344076"/>
                </a:lnTo>
                <a:lnTo>
                  <a:pt x="103886" y="343423"/>
                </a:lnTo>
                <a:lnTo>
                  <a:pt x="110542" y="343249"/>
                </a:lnTo>
                <a:lnTo>
                  <a:pt x="158578" y="337975"/>
                </a:lnTo>
                <a:lnTo>
                  <a:pt x="192724" y="333902"/>
                </a:lnTo>
                <a:lnTo>
                  <a:pt x="226917" y="331186"/>
                </a:lnTo>
                <a:lnTo>
                  <a:pt x="261143" y="329376"/>
                </a:lnTo>
                <a:lnTo>
                  <a:pt x="295390" y="328169"/>
                </a:lnTo>
                <a:lnTo>
                  <a:pt x="329651" y="328317"/>
                </a:lnTo>
                <a:lnTo>
                  <a:pt x="363923" y="329368"/>
                </a:lnTo>
                <a:lnTo>
                  <a:pt x="424861" y="332123"/>
                </a:lnTo>
                <a:lnTo>
                  <a:pt x="487407" y="333892"/>
                </a:lnTo>
                <a:lnTo>
                  <a:pt x="507667" y="334289"/>
                </a:lnTo>
                <a:lnTo>
                  <a:pt x="509617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7"/>
          <p:cNvSpPr/>
          <p:nvPr/>
        </p:nvSpPr>
        <p:spPr>
          <a:xfrm>
            <a:off x="3466147" y="2357437"/>
            <a:ext cx="85726" cy="565786"/>
          </a:xfrm>
          <a:custGeom>
            <a:avLst/>
            <a:gdLst/>
            <a:ahLst/>
            <a:cxnLst/>
            <a:rect l="0" t="0" r="0" b="0"/>
            <a:pathLst>
              <a:path w="85726" h="565786">
                <a:moveTo>
                  <a:pt x="0" y="0"/>
                </a:moveTo>
                <a:lnTo>
                  <a:pt x="4551" y="13652"/>
                </a:lnTo>
                <a:lnTo>
                  <a:pt x="6785" y="25435"/>
                </a:lnTo>
                <a:lnTo>
                  <a:pt x="8043" y="40239"/>
                </a:lnTo>
                <a:lnTo>
                  <a:pt x="8416" y="53198"/>
                </a:lnTo>
                <a:lnTo>
                  <a:pt x="8468" y="58325"/>
                </a:lnTo>
                <a:lnTo>
                  <a:pt x="5986" y="69103"/>
                </a:lnTo>
                <a:lnTo>
                  <a:pt x="3991" y="74643"/>
                </a:lnTo>
                <a:lnTo>
                  <a:pt x="1774" y="85880"/>
                </a:lnTo>
                <a:lnTo>
                  <a:pt x="1182" y="91543"/>
                </a:lnTo>
                <a:lnTo>
                  <a:pt x="525" y="138476"/>
                </a:lnTo>
                <a:lnTo>
                  <a:pt x="350" y="172327"/>
                </a:lnTo>
                <a:lnTo>
                  <a:pt x="1186" y="197752"/>
                </a:lnTo>
                <a:lnTo>
                  <a:pt x="2696" y="217560"/>
                </a:lnTo>
                <a:lnTo>
                  <a:pt x="4655" y="233623"/>
                </a:lnTo>
                <a:lnTo>
                  <a:pt x="7866" y="253856"/>
                </a:lnTo>
                <a:lnTo>
                  <a:pt x="16514" y="301738"/>
                </a:lnTo>
                <a:lnTo>
                  <a:pt x="20534" y="326888"/>
                </a:lnTo>
                <a:lnTo>
                  <a:pt x="27542" y="377694"/>
                </a:lnTo>
                <a:lnTo>
                  <a:pt x="30744" y="397528"/>
                </a:lnTo>
                <a:lnTo>
                  <a:pt x="33831" y="413609"/>
                </a:lnTo>
                <a:lnTo>
                  <a:pt x="42726" y="452433"/>
                </a:lnTo>
                <a:lnTo>
                  <a:pt x="45629" y="464500"/>
                </a:lnTo>
                <a:lnTo>
                  <a:pt x="48517" y="474449"/>
                </a:lnTo>
                <a:lnTo>
                  <a:pt x="51395" y="482987"/>
                </a:lnTo>
                <a:lnTo>
                  <a:pt x="54266" y="490584"/>
                </a:lnTo>
                <a:lnTo>
                  <a:pt x="59995" y="506645"/>
                </a:lnTo>
                <a:lnTo>
                  <a:pt x="62857" y="514928"/>
                </a:lnTo>
                <a:lnTo>
                  <a:pt x="64764" y="521403"/>
                </a:lnTo>
                <a:lnTo>
                  <a:pt x="66884" y="531137"/>
                </a:lnTo>
                <a:lnTo>
                  <a:pt x="68402" y="535067"/>
                </a:lnTo>
                <a:lnTo>
                  <a:pt x="70366" y="538639"/>
                </a:lnTo>
                <a:lnTo>
                  <a:pt x="72629" y="541972"/>
                </a:lnTo>
                <a:lnTo>
                  <a:pt x="75089" y="546100"/>
                </a:lnTo>
                <a:lnTo>
                  <a:pt x="77682" y="550757"/>
                </a:lnTo>
                <a:lnTo>
                  <a:pt x="85725" y="5657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8"/>
          <p:cNvSpPr/>
          <p:nvPr/>
        </p:nvSpPr>
        <p:spPr>
          <a:xfrm>
            <a:off x="3611879" y="2435898"/>
            <a:ext cx="445772" cy="470056"/>
          </a:xfrm>
          <a:custGeom>
            <a:avLst/>
            <a:gdLst/>
            <a:ahLst/>
            <a:cxnLst/>
            <a:rect l="0" t="0" r="0" b="0"/>
            <a:pathLst>
              <a:path w="445772" h="470056">
                <a:moveTo>
                  <a:pt x="0" y="41554"/>
                </a:moveTo>
                <a:lnTo>
                  <a:pt x="12736" y="34710"/>
                </a:lnTo>
                <a:lnTo>
                  <a:pt x="23353" y="26932"/>
                </a:lnTo>
                <a:lnTo>
                  <a:pt x="37188" y="19548"/>
                </a:lnTo>
                <a:lnTo>
                  <a:pt x="48696" y="15984"/>
                </a:lnTo>
                <a:lnTo>
                  <a:pt x="58473" y="11775"/>
                </a:lnTo>
                <a:lnTo>
                  <a:pt x="69168" y="9269"/>
                </a:lnTo>
                <a:lnTo>
                  <a:pt x="80272" y="7203"/>
                </a:lnTo>
                <a:lnTo>
                  <a:pt x="91557" y="3109"/>
                </a:lnTo>
                <a:lnTo>
                  <a:pt x="102922" y="655"/>
                </a:lnTo>
                <a:lnTo>
                  <a:pt x="108620" y="0"/>
                </a:lnTo>
                <a:lnTo>
                  <a:pt x="120031" y="1813"/>
                </a:lnTo>
                <a:lnTo>
                  <a:pt x="130500" y="4841"/>
                </a:lnTo>
                <a:lnTo>
                  <a:pt x="142701" y="7499"/>
                </a:lnTo>
                <a:lnTo>
                  <a:pt x="152641" y="11496"/>
                </a:lnTo>
                <a:lnTo>
                  <a:pt x="163408" y="16447"/>
                </a:lnTo>
                <a:lnTo>
                  <a:pt x="173591" y="21823"/>
                </a:lnTo>
                <a:lnTo>
                  <a:pt x="181292" y="27387"/>
                </a:lnTo>
                <a:lnTo>
                  <a:pt x="187890" y="35575"/>
                </a:lnTo>
                <a:lnTo>
                  <a:pt x="196959" y="48355"/>
                </a:lnTo>
                <a:lnTo>
                  <a:pt x="202790" y="56007"/>
                </a:lnTo>
                <a:lnTo>
                  <a:pt x="208557" y="65758"/>
                </a:lnTo>
                <a:lnTo>
                  <a:pt x="214295" y="78981"/>
                </a:lnTo>
                <a:lnTo>
                  <a:pt x="217158" y="86508"/>
                </a:lnTo>
                <a:lnTo>
                  <a:pt x="219068" y="95336"/>
                </a:lnTo>
                <a:lnTo>
                  <a:pt x="220340" y="105031"/>
                </a:lnTo>
                <a:lnTo>
                  <a:pt x="221188" y="115304"/>
                </a:lnTo>
                <a:lnTo>
                  <a:pt x="221754" y="125011"/>
                </a:lnTo>
                <a:lnTo>
                  <a:pt x="222383" y="143416"/>
                </a:lnTo>
                <a:lnTo>
                  <a:pt x="220645" y="154229"/>
                </a:lnTo>
                <a:lnTo>
                  <a:pt x="217582" y="166201"/>
                </a:lnTo>
                <a:lnTo>
                  <a:pt x="213635" y="178945"/>
                </a:lnTo>
                <a:lnTo>
                  <a:pt x="201629" y="213424"/>
                </a:lnTo>
                <a:lnTo>
                  <a:pt x="194427" y="233287"/>
                </a:lnTo>
                <a:lnTo>
                  <a:pt x="187721" y="248433"/>
                </a:lnTo>
                <a:lnTo>
                  <a:pt x="181345" y="260436"/>
                </a:lnTo>
                <a:lnTo>
                  <a:pt x="175189" y="270343"/>
                </a:lnTo>
                <a:lnTo>
                  <a:pt x="169180" y="281710"/>
                </a:lnTo>
                <a:lnTo>
                  <a:pt x="163270" y="294051"/>
                </a:lnTo>
                <a:lnTo>
                  <a:pt x="152574" y="317605"/>
                </a:lnTo>
                <a:lnTo>
                  <a:pt x="144646" y="334423"/>
                </a:lnTo>
                <a:lnTo>
                  <a:pt x="141199" y="342528"/>
                </a:lnTo>
                <a:lnTo>
                  <a:pt x="137947" y="350788"/>
                </a:lnTo>
                <a:lnTo>
                  <a:pt x="134827" y="359153"/>
                </a:lnTo>
                <a:lnTo>
                  <a:pt x="128821" y="373527"/>
                </a:lnTo>
                <a:lnTo>
                  <a:pt x="122976" y="387218"/>
                </a:lnTo>
                <a:lnTo>
                  <a:pt x="117204" y="402827"/>
                </a:lnTo>
                <a:lnTo>
                  <a:pt x="111463" y="414210"/>
                </a:lnTo>
                <a:lnTo>
                  <a:pt x="108599" y="418579"/>
                </a:lnTo>
                <a:lnTo>
                  <a:pt x="105416" y="431053"/>
                </a:lnTo>
                <a:lnTo>
                  <a:pt x="104002" y="444217"/>
                </a:lnTo>
                <a:lnTo>
                  <a:pt x="103373" y="453243"/>
                </a:lnTo>
                <a:lnTo>
                  <a:pt x="104158" y="456031"/>
                </a:lnTo>
                <a:lnTo>
                  <a:pt x="105634" y="457890"/>
                </a:lnTo>
                <a:lnTo>
                  <a:pt x="107571" y="459128"/>
                </a:lnTo>
                <a:lnTo>
                  <a:pt x="108861" y="460907"/>
                </a:lnTo>
                <a:lnTo>
                  <a:pt x="110296" y="465423"/>
                </a:lnTo>
                <a:lnTo>
                  <a:pt x="112583" y="467009"/>
                </a:lnTo>
                <a:lnTo>
                  <a:pt x="120205" y="468770"/>
                </a:lnTo>
                <a:lnTo>
                  <a:pt x="133776" y="469901"/>
                </a:lnTo>
                <a:lnTo>
                  <a:pt x="139784" y="470055"/>
                </a:lnTo>
                <a:lnTo>
                  <a:pt x="148169" y="467584"/>
                </a:lnTo>
                <a:lnTo>
                  <a:pt x="161103" y="463311"/>
                </a:lnTo>
                <a:lnTo>
                  <a:pt x="171220" y="460838"/>
                </a:lnTo>
                <a:lnTo>
                  <a:pt x="182726" y="458236"/>
                </a:lnTo>
                <a:lnTo>
                  <a:pt x="193255" y="456502"/>
                </a:lnTo>
                <a:lnTo>
                  <a:pt x="203132" y="455346"/>
                </a:lnTo>
                <a:lnTo>
                  <a:pt x="212574" y="454575"/>
                </a:lnTo>
                <a:lnTo>
                  <a:pt x="227441" y="454062"/>
                </a:lnTo>
                <a:lnTo>
                  <a:pt x="266820" y="453491"/>
                </a:lnTo>
                <a:lnTo>
                  <a:pt x="286465" y="452386"/>
                </a:lnTo>
                <a:lnTo>
                  <a:pt x="305277" y="450697"/>
                </a:lnTo>
                <a:lnTo>
                  <a:pt x="323533" y="448619"/>
                </a:lnTo>
                <a:lnTo>
                  <a:pt x="337609" y="447233"/>
                </a:lnTo>
                <a:lnTo>
                  <a:pt x="348898" y="446309"/>
                </a:lnTo>
                <a:lnTo>
                  <a:pt x="358329" y="445693"/>
                </a:lnTo>
                <a:lnTo>
                  <a:pt x="369379" y="445283"/>
                </a:lnTo>
                <a:lnTo>
                  <a:pt x="411172" y="444624"/>
                </a:lnTo>
                <a:lnTo>
                  <a:pt x="445771" y="4444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9"/>
          <p:cNvSpPr/>
          <p:nvPr/>
        </p:nvSpPr>
        <p:spPr>
          <a:xfrm>
            <a:off x="4014787" y="2666047"/>
            <a:ext cx="360046" cy="34291"/>
          </a:xfrm>
          <a:custGeom>
            <a:avLst/>
            <a:gdLst/>
            <a:ahLst/>
            <a:cxnLst/>
            <a:rect l="0" t="0" r="0" b="0"/>
            <a:pathLst>
              <a:path w="360046" h="34291">
                <a:moveTo>
                  <a:pt x="0" y="34290"/>
                </a:moveTo>
                <a:lnTo>
                  <a:pt x="4551" y="29739"/>
                </a:lnTo>
                <a:lnTo>
                  <a:pt x="6844" y="28398"/>
                </a:lnTo>
                <a:lnTo>
                  <a:pt x="9325" y="27505"/>
                </a:lnTo>
                <a:lnTo>
                  <a:pt x="11931" y="26909"/>
                </a:lnTo>
                <a:lnTo>
                  <a:pt x="15574" y="25560"/>
                </a:lnTo>
                <a:lnTo>
                  <a:pt x="19908" y="23707"/>
                </a:lnTo>
                <a:lnTo>
                  <a:pt x="24702" y="21520"/>
                </a:lnTo>
                <a:lnTo>
                  <a:pt x="32661" y="20061"/>
                </a:lnTo>
                <a:lnTo>
                  <a:pt x="42728" y="19089"/>
                </a:lnTo>
                <a:lnTo>
                  <a:pt x="54203" y="18441"/>
                </a:lnTo>
                <a:lnTo>
                  <a:pt x="66615" y="17057"/>
                </a:lnTo>
                <a:lnTo>
                  <a:pt x="79653" y="15181"/>
                </a:lnTo>
                <a:lnTo>
                  <a:pt x="93107" y="12978"/>
                </a:lnTo>
                <a:lnTo>
                  <a:pt x="103981" y="11510"/>
                </a:lnTo>
                <a:lnTo>
                  <a:pt x="113136" y="10531"/>
                </a:lnTo>
                <a:lnTo>
                  <a:pt x="121144" y="9878"/>
                </a:lnTo>
                <a:lnTo>
                  <a:pt x="128388" y="9443"/>
                </a:lnTo>
                <a:lnTo>
                  <a:pt x="141516" y="8959"/>
                </a:lnTo>
                <a:lnTo>
                  <a:pt x="164168" y="8687"/>
                </a:lnTo>
                <a:lnTo>
                  <a:pt x="171358" y="7696"/>
                </a:lnTo>
                <a:lnTo>
                  <a:pt x="178056" y="6084"/>
                </a:lnTo>
                <a:lnTo>
                  <a:pt x="184426" y="4056"/>
                </a:lnTo>
                <a:lnTo>
                  <a:pt x="195341" y="2704"/>
                </a:lnTo>
                <a:lnTo>
                  <a:pt x="209285" y="1803"/>
                </a:lnTo>
                <a:lnTo>
                  <a:pt x="225248" y="1202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0"/>
          <p:cNvSpPr/>
          <p:nvPr/>
        </p:nvSpPr>
        <p:spPr>
          <a:xfrm>
            <a:off x="4452603" y="2503170"/>
            <a:ext cx="444641" cy="437198"/>
          </a:xfrm>
          <a:custGeom>
            <a:avLst/>
            <a:gdLst/>
            <a:ahLst/>
            <a:cxnLst/>
            <a:rect l="0" t="0" r="0" b="0"/>
            <a:pathLst>
              <a:path w="444641" h="437198">
                <a:moveTo>
                  <a:pt x="102251" y="0"/>
                </a:moveTo>
                <a:lnTo>
                  <a:pt x="93150" y="9101"/>
                </a:lnTo>
                <a:lnTo>
                  <a:pt x="89516" y="11782"/>
                </a:lnTo>
                <a:lnTo>
                  <a:pt x="76841" y="18625"/>
                </a:lnTo>
                <a:lnTo>
                  <a:pt x="73881" y="20989"/>
                </a:lnTo>
                <a:lnTo>
                  <a:pt x="65512" y="31236"/>
                </a:lnTo>
                <a:lnTo>
                  <a:pt x="55443" y="44362"/>
                </a:lnTo>
                <a:lnTo>
                  <a:pt x="44618" y="56547"/>
                </a:lnTo>
                <a:lnTo>
                  <a:pt x="35997" y="68311"/>
                </a:lnTo>
                <a:lnTo>
                  <a:pt x="32364" y="74116"/>
                </a:lnTo>
                <a:lnTo>
                  <a:pt x="28037" y="82748"/>
                </a:lnTo>
                <a:lnTo>
                  <a:pt x="23248" y="93265"/>
                </a:lnTo>
                <a:lnTo>
                  <a:pt x="13799" y="114793"/>
                </a:lnTo>
                <a:lnTo>
                  <a:pt x="6424" y="130712"/>
                </a:lnTo>
                <a:lnTo>
                  <a:pt x="4077" y="138576"/>
                </a:lnTo>
                <a:lnTo>
                  <a:pt x="2511" y="146676"/>
                </a:lnTo>
                <a:lnTo>
                  <a:pt x="1468" y="154934"/>
                </a:lnTo>
                <a:lnTo>
                  <a:pt x="773" y="165202"/>
                </a:lnTo>
                <a:lnTo>
                  <a:pt x="309" y="176810"/>
                </a:lnTo>
                <a:lnTo>
                  <a:pt x="0" y="189310"/>
                </a:lnTo>
                <a:lnTo>
                  <a:pt x="746" y="202407"/>
                </a:lnTo>
                <a:lnTo>
                  <a:pt x="2196" y="215900"/>
                </a:lnTo>
                <a:lnTo>
                  <a:pt x="4116" y="229658"/>
                </a:lnTo>
                <a:lnTo>
                  <a:pt x="7300" y="243593"/>
                </a:lnTo>
                <a:lnTo>
                  <a:pt x="11328" y="257645"/>
                </a:lnTo>
                <a:lnTo>
                  <a:pt x="15918" y="271776"/>
                </a:lnTo>
                <a:lnTo>
                  <a:pt x="21836" y="285959"/>
                </a:lnTo>
                <a:lnTo>
                  <a:pt x="28638" y="300176"/>
                </a:lnTo>
                <a:lnTo>
                  <a:pt x="36031" y="314417"/>
                </a:lnTo>
                <a:lnTo>
                  <a:pt x="43817" y="324864"/>
                </a:lnTo>
                <a:lnTo>
                  <a:pt x="51865" y="332781"/>
                </a:lnTo>
                <a:lnTo>
                  <a:pt x="60088" y="339011"/>
                </a:lnTo>
                <a:lnTo>
                  <a:pt x="67475" y="345070"/>
                </a:lnTo>
                <a:lnTo>
                  <a:pt x="80763" y="356882"/>
                </a:lnTo>
                <a:lnTo>
                  <a:pt x="87926" y="362698"/>
                </a:lnTo>
                <a:lnTo>
                  <a:pt x="95558" y="368481"/>
                </a:lnTo>
                <a:lnTo>
                  <a:pt x="103504" y="374241"/>
                </a:lnTo>
                <a:lnTo>
                  <a:pt x="111659" y="379034"/>
                </a:lnTo>
                <a:lnTo>
                  <a:pt x="119953" y="383182"/>
                </a:lnTo>
                <a:lnTo>
                  <a:pt x="128340" y="386899"/>
                </a:lnTo>
                <a:lnTo>
                  <a:pt x="139646" y="391283"/>
                </a:lnTo>
                <a:lnTo>
                  <a:pt x="167449" y="401233"/>
                </a:lnTo>
                <a:lnTo>
                  <a:pt x="201579" y="412995"/>
                </a:lnTo>
                <a:lnTo>
                  <a:pt x="211333" y="415347"/>
                </a:lnTo>
                <a:lnTo>
                  <a:pt x="220692" y="416915"/>
                </a:lnTo>
                <a:lnTo>
                  <a:pt x="229789" y="417961"/>
                </a:lnTo>
                <a:lnTo>
                  <a:pt x="238712" y="418658"/>
                </a:lnTo>
                <a:lnTo>
                  <a:pt x="247518" y="419123"/>
                </a:lnTo>
                <a:lnTo>
                  <a:pt x="264922" y="419639"/>
                </a:lnTo>
                <a:lnTo>
                  <a:pt x="307964" y="419998"/>
                </a:lnTo>
                <a:lnTo>
                  <a:pt x="318451" y="418111"/>
                </a:lnTo>
                <a:lnTo>
                  <a:pt x="330205" y="414948"/>
                </a:lnTo>
                <a:lnTo>
                  <a:pt x="342803" y="410934"/>
                </a:lnTo>
                <a:lnTo>
                  <a:pt x="352154" y="408259"/>
                </a:lnTo>
                <a:lnTo>
                  <a:pt x="365084" y="405286"/>
                </a:lnTo>
                <a:lnTo>
                  <a:pt x="376546" y="401424"/>
                </a:lnTo>
                <a:lnTo>
                  <a:pt x="382269" y="399061"/>
                </a:lnTo>
                <a:lnTo>
                  <a:pt x="387038" y="395581"/>
                </a:lnTo>
                <a:lnTo>
                  <a:pt x="399252" y="382533"/>
                </a:lnTo>
                <a:lnTo>
                  <a:pt x="409194" y="375437"/>
                </a:lnTo>
                <a:lnTo>
                  <a:pt x="417423" y="366568"/>
                </a:lnTo>
                <a:lnTo>
                  <a:pt x="427411" y="353405"/>
                </a:lnTo>
                <a:lnTo>
                  <a:pt x="430467" y="349903"/>
                </a:lnTo>
                <a:lnTo>
                  <a:pt x="433457" y="343759"/>
                </a:lnTo>
                <a:lnTo>
                  <a:pt x="436403" y="335852"/>
                </a:lnTo>
                <a:lnTo>
                  <a:pt x="439319" y="326771"/>
                </a:lnTo>
                <a:lnTo>
                  <a:pt x="441263" y="318812"/>
                </a:lnTo>
                <a:lnTo>
                  <a:pt x="442559" y="311602"/>
                </a:lnTo>
                <a:lnTo>
                  <a:pt x="443999" y="299462"/>
                </a:lnTo>
                <a:lnTo>
                  <a:pt x="444640" y="290891"/>
                </a:lnTo>
                <a:lnTo>
                  <a:pt x="443858" y="287273"/>
                </a:lnTo>
                <a:lnTo>
                  <a:pt x="438207" y="276676"/>
                </a:lnTo>
                <a:lnTo>
                  <a:pt x="433175" y="267112"/>
                </a:lnTo>
                <a:lnTo>
                  <a:pt x="424987" y="255568"/>
                </a:lnTo>
                <a:lnTo>
                  <a:pt x="416822" y="249158"/>
                </a:lnTo>
                <a:lnTo>
                  <a:pt x="406843" y="243134"/>
                </a:lnTo>
                <a:lnTo>
                  <a:pt x="396058" y="237282"/>
                </a:lnTo>
                <a:lnTo>
                  <a:pt x="379276" y="228632"/>
                </a:lnTo>
                <a:lnTo>
                  <a:pt x="367931" y="225439"/>
                </a:lnTo>
                <a:lnTo>
                  <a:pt x="356539" y="224020"/>
                </a:lnTo>
                <a:lnTo>
                  <a:pt x="345126" y="223389"/>
                </a:lnTo>
                <a:lnTo>
                  <a:pt x="331163" y="223109"/>
                </a:lnTo>
                <a:lnTo>
                  <a:pt x="323439" y="223034"/>
                </a:lnTo>
                <a:lnTo>
                  <a:pt x="309777" y="225491"/>
                </a:lnTo>
                <a:lnTo>
                  <a:pt x="296403" y="230711"/>
                </a:lnTo>
                <a:lnTo>
                  <a:pt x="288836" y="234769"/>
                </a:lnTo>
                <a:lnTo>
                  <a:pt x="280934" y="239380"/>
                </a:lnTo>
                <a:lnTo>
                  <a:pt x="267073" y="247044"/>
                </a:lnTo>
                <a:lnTo>
                  <a:pt x="260710" y="250421"/>
                </a:lnTo>
                <a:lnTo>
                  <a:pt x="256468" y="253624"/>
                </a:lnTo>
                <a:lnTo>
                  <a:pt x="253640" y="256713"/>
                </a:lnTo>
                <a:lnTo>
                  <a:pt x="247120" y="268150"/>
                </a:lnTo>
                <a:lnTo>
                  <a:pt x="236384" y="289082"/>
                </a:lnTo>
                <a:lnTo>
                  <a:pt x="227931" y="301342"/>
                </a:lnTo>
                <a:lnTo>
                  <a:pt x="226043" y="308527"/>
                </a:lnTo>
                <a:lnTo>
                  <a:pt x="224784" y="318080"/>
                </a:lnTo>
                <a:lnTo>
                  <a:pt x="223945" y="329210"/>
                </a:lnTo>
                <a:lnTo>
                  <a:pt x="223013" y="346658"/>
                </a:lnTo>
                <a:lnTo>
                  <a:pt x="222764" y="353978"/>
                </a:lnTo>
                <a:lnTo>
                  <a:pt x="223551" y="363620"/>
                </a:lnTo>
                <a:lnTo>
                  <a:pt x="225028" y="374811"/>
                </a:lnTo>
                <a:lnTo>
                  <a:pt x="226965" y="387034"/>
                </a:lnTo>
                <a:lnTo>
                  <a:pt x="230161" y="397087"/>
                </a:lnTo>
                <a:lnTo>
                  <a:pt x="234197" y="405695"/>
                </a:lnTo>
                <a:lnTo>
                  <a:pt x="238793" y="413338"/>
                </a:lnTo>
                <a:lnTo>
                  <a:pt x="243899" y="424371"/>
                </a:lnTo>
                <a:lnTo>
                  <a:pt x="247984" y="4371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1"/>
          <p:cNvSpPr/>
          <p:nvPr/>
        </p:nvSpPr>
        <p:spPr>
          <a:xfrm>
            <a:off x="4923472" y="2657475"/>
            <a:ext cx="428626" cy="240031"/>
          </a:xfrm>
          <a:custGeom>
            <a:avLst/>
            <a:gdLst/>
            <a:ahLst/>
            <a:cxnLst/>
            <a:rect l="0" t="0" r="0" b="0"/>
            <a:pathLst>
              <a:path w="428626" h="240031">
                <a:moveTo>
                  <a:pt x="0" y="0"/>
                </a:moveTo>
                <a:lnTo>
                  <a:pt x="9102" y="4551"/>
                </a:lnTo>
                <a:lnTo>
                  <a:pt x="26270" y="14405"/>
                </a:lnTo>
                <a:lnTo>
                  <a:pt x="37516" y="21033"/>
                </a:lnTo>
                <a:lnTo>
                  <a:pt x="46919" y="27357"/>
                </a:lnTo>
                <a:lnTo>
                  <a:pt x="55091" y="33478"/>
                </a:lnTo>
                <a:lnTo>
                  <a:pt x="62445" y="39463"/>
                </a:lnTo>
                <a:lnTo>
                  <a:pt x="70205" y="44406"/>
                </a:lnTo>
                <a:lnTo>
                  <a:pt x="78236" y="48654"/>
                </a:lnTo>
                <a:lnTo>
                  <a:pt x="86448" y="52438"/>
                </a:lnTo>
                <a:lnTo>
                  <a:pt x="96684" y="58771"/>
                </a:lnTo>
                <a:lnTo>
                  <a:pt x="108271" y="66803"/>
                </a:lnTo>
                <a:lnTo>
                  <a:pt x="120758" y="75968"/>
                </a:lnTo>
                <a:lnTo>
                  <a:pt x="134798" y="84935"/>
                </a:lnTo>
                <a:lnTo>
                  <a:pt x="149873" y="93771"/>
                </a:lnTo>
                <a:lnTo>
                  <a:pt x="165637" y="102519"/>
                </a:lnTo>
                <a:lnTo>
                  <a:pt x="179005" y="110256"/>
                </a:lnTo>
                <a:lnTo>
                  <a:pt x="201478" y="123932"/>
                </a:lnTo>
                <a:lnTo>
                  <a:pt x="230194" y="142342"/>
                </a:lnTo>
                <a:lnTo>
                  <a:pt x="242046" y="149187"/>
                </a:lnTo>
                <a:lnTo>
                  <a:pt x="283172" y="171521"/>
                </a:lnTo>
                <a:lnTo>
                  <a:pt x="294509" y="178165"/>
                </a:lnTo>
                <a:lnTo>
                  <a:pt x="304924" y="184499"/>
                </a:lnTo>
                <a:lnTo>
                  <a:pt x="314726" y="189674"/>
                </a:lnTo>
                <a:lnTo>
                  <a:pt x="324117" y="194077"/>
                </a:lnTo>
                <a:lnTo>
                  <a:pt x="333236" y="197964"/>
                </a:lnTo>
                <a:lnTo>
                  <a:pt x="342172" y="201509"/>
                </a:lnTo>
                <a:lnTo>
                  <a:pt x="359722" y="207987"/>
                </a:lnTo>
                <a:lnTo>
                  <a:pt x="371259" y="212953"/>
                </a:lnTo>
                <a:lnTo>
                  <a:pt x="428625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2"/>
          <p:cNvSpPr/>
          <p:nvPr/>
        </p:nvSpPr>
        <p:spPr>
          <a:xfrm>
            <a:off x="4992052" y="2657475"/>
            <a:ext cx="214314" cy="282893"/>
          </a:xfrm>
          <a:custGeom>
            <a:avLst/>
            <a:gdLst/>
            <a:ahLst/>
            <a:cxnLst/>
            <a:rect l="0" t="0" r="0" b="0"/>
            <a:pathLst>
              <a:path w="214314" h="282893">
                <a:moveTo>
                  <a:pt x="214313" y="0"/>
                </a:moveTo>
                <a:lnTo>
                  <a:pt x="190449" y="35795"/>
                </a:lnTo>
                <a:lnTo>
                  <a:pt x="185068" y="42913"/>
                </a:lnTo>
                <a:lnTo>
                  <a:pt x="179577" y="49564"/>
                </a:lnTo>
                <a:lnTo>
                  <a:pt x="174010" y="55902"/>
                </a:lnTo>
                <a:lnTo>
                  <a:pt x="169347" y="62033"/>
                </a:lnTo>
                <a:lnTo>
                  <a:pt x="165285" y="68025"/>
                </a:lnTo>
                <a:lnTo>
                  <a:pt x="161626" y="73925"/>
                </a:lnTo>
                <a:lnTo>
                  <a:pt x="157280" y="79763"/>
                </a:lnTo>
                <a:lnTo>
                  <a:pt x="152478" y="85560"/>
                </a:lnTo>
                <a:lnTo>
                  <a:pt x="147372" y="91330"/>
                </a:lnTo>
                <a:lnTo>
                  <a:pt x="131539" y="107901"/>
                </a:lnTo>
                <a:lnTo>
                  <a:pt x="121983" y="117654"/>
                </a:lnTo>
                <a:lnTo>
                  <a:pt x="112754" y="127966"/>
                </a:lnTo>
                <a:lnTo>
                  <a:pt x="103745" y="138651"/>
                </a:lnTo>
                <a:lnTo>
                  <a:pt x="94880" y="149584"/>
                </a:lnTo>
                <a:lnTo>
                  <a:pt x="84209" y="160682"/>
                </a:lnTo>
                <a:lnTo>
                  <a:pt x="72331" y="171891"/>
                </a:lnTo>
                <a:lnTo>
                  <a:pt x="59651" y="183174"/>
                </a:lnTo>
                <a:lnTo>
                  <a:pt x="49292" y="193553"/>
                </a:lnTo>
                <a:lnTo>
                  <a:pt x="40482" y="203331"/>
                </a:lnTo>
                <a:lnTo>
                  <a:pt x="32703" y="212706"/>
                </a:lnTo>
                <a:lnTo>
                  <a:pt x="26564" y="220861"/>
                </a:lnTo>
                <a:lnTo>
                  <a:pt x="21520" y="228203"/>
                </a:lnTo>
                <a:lnTo>
                  <a:pt x="17204" y="235003"/>
                </a:lnTo>
                <a:lnTo>
                  <a:pt x="13374" y="242393"/>
                </a:lnTo>
                <a:lnTo>
                  <a:pt x="9869" y="250178"/>
                </a:lnTo>
                <a:lnTo>
                  <a:pt x="1950" y="269551"/>
                </a:lnTo>
                <a:lnTo>
                  <a:pt x="866" y="274740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3"/>
          <p:cNvSpPr/>
          <p:nvPr/>
        </p:nvSpPr>
        <p:spPr>
          <a:xfrm>
            <a:off x="5338586" y="2468880"/>
            <a:ext cx="262115" cy="77153"/>
          </a:xfrm>
          <a:custGeom>
            <a:avLst/>
            <a:gdLst/>
            <a:ahLst/>
            <a:cxnLst/>
            <a:rect l="0" t="0" r="0" b="0"/>
            <a:pathLst>
              <a:path w="262115" h="77153">
                <a:moveTo>
                  <a:pt x="4939" y="77152"/>
                </a:moveTo>
                <a:lnTo>
                  <a:pt x="388" y="63500"/>
                </a:lnTo>
                <a:lnTo>
                  <a:pt x="0" y="59478"/>
                </a:lnTo>
                <a:lnTo>
                  <a:pt x="693" y="56797"/>
                </a:lnTo>
                <a:lnTo>
                  <a:pt x="2108" y="55009"/>
                </a:lnTo>
                <a:lnTo>
                  <a:pt x="4957" y="52865"/>
                </a:lnTo>
                <a:lnTo>
                  <a:pt x="8761" y="50483"/>
                </a:lnTo>
                <a:lnTo>
                  <a:pt x="13202" y="47943"/>
                </a:lnTo>
                <a:lnTo>
                  <a:pt x="23216" y="42580"/>
                </a:lnTo>
                <a:lnTo>
                  <a:pt x="28554" y="39817"/>
                </a:lnTo>
                <a:lnTo>
                  <a:pt x="34017" y="37974"/>
                </a:lnTo>
                <a:lnTo>
                  <a:pt x="39564" y="36746"/>
                </a:lnTo>
                <a:lnTo>
                  <a:pt x="45167" y="35927"/>
                </a:lnTo>
                <a:lnTo>
                  <a:pt x="50808" y="34429"/>
                </a:lnTo>
                <a:lnTo>
                  <a:pt x="56473" y="32477"/>
                </a:lnTo>
                <a:lnTo>
                  <a:pt x="62155" y="30224"/>
                </a:lnTo>
                <a:lnTo>
                  <a:pt x="71658" y="28722"/>
                </a:lnTo>
                <a:lnTo>
                  <a:pt x="83708" y="27720"/>
                </a:lnTo>
                <a:lnTo>
                  <a:pt x="97456" y="27053"/>
                </a:lnTo>
                <a:lnTo>
                  <a:pt x="109480" y="25655"/>
                </a:lnTo>
                <a:lnTo>
                  <a:pt x="120353" y="23771"/>
                </a:lnTo>
                <a:lnTo>
                  <a:pt x="130459" y="21562"/>
                </a:lnTo>
                <a:lnTo>
                  <a:pt x="140054" y="20089"/>
                </a:lnTo>
                <a:lnTo>
                  <a:pt x="149308" y="19108"/>
                </a:lnTo>
                <a:lnTo>
                  <a:pt x="158335" y="18453"/>
                </a:lnTo>
                <a:lnTo>
                  <a:pt x="169115" y="17065"/>
                </a:lnTo>
                <a:lnTo>
                  <a:pt x="181065" y="15186"/>
                </a:lnTo>
                <a:lnTo>
                  <a:pt x="193794" y="12982"/>
                </a:lnTo>
                <a:lnTo>
                  <a:pt x="204184" y="11512"/>
                </a:lnTo>
                <a:lnTo>
                  <a:pt x="213017" y="10532"/>
                </a:lnTo>
                <a:lnTo>
                  <a:pt x="26211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4"/>
          <p:cNvSpPr/>
          <p:nvPr/>
        </p:nvSpPr>
        <p:spPr>
          <a:xfrm>
            <a:off x="5343525" y="2700337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8573"/>
                </a:moveTo>
                <a:lnTo>
                  <a:pt x="40302" y="8573"/>
                </a:lnTo>
                <a:lnTo>
                  <a:pt x="46870" y="7620"/>
                </a:lnTo>
                <a:lnTo>
                  <a:pt x="54107" y="6033"/>
                </a:lnTo>
                <a:lnTo>
                  <a:pt x="61789" y="4022"/>
                </a:lnTo>
                <a:lnTo>
                  <a:pt x="74529" y="2681"/>
                </a:lnTo>
                <a:lnTo>
                  <a:pt x="90644" y="178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5"/>
          <p:cNvSpPr/>
          <p:nvPr/>
        </p:nvSpPr>
        <p:spPr>
          <a:xfrm>
            <a:off x="5876763" y="2443515"/>
            <a:ext cx="401165" cy="461178"/>
          </a:xfrm>
          <a:custGeom>
            <a:avLst/>
            <a:gdLst/>
            <a:ahLst/>
            <a:cxnLst/>
            <a:rect l="0" t="0" r="0" b="0"/>
            <a:pathLst>
              <a:path w="401165" h="461178">
                <a:moveTo>
                  <a:pt x="66837" y="8220"/>
                </a:moveTo>
                <a:lnTo>
                  <a:pt x="89591" y="3669"/>
                </a:lnTo>
                <a:lnTo>
                  <a:pt x="99151" y="2328"/>
                </a:lnTo>
                <a:lnTo>
                  <a:pt x="108382" y="1434"/>
                </a:lnTo>
                <a:lnTo>
                  <a:pt x="117393" y="839"/>
                </a:lnTo>
                <a:lnTo>
                  <a:pt x="132486" y="177"/>
                </a:lnTo>
                <a:lnTo>
                  <a:pt x="139178" y="0"/>
                </a:lnTo>
                <a:lnTo>
                  <a:pt x="144592" y="835"/>
                </a:lnTo>
                <a:lnTo>
                  <a:pt x="153147" y="4302"/>
                </a:lnTo>
                <a:lnTo>
                  <a:pt x="165204" y="6479"/>
                </a:lnTo>
                <a:lnTo>
                  <a:pt x="172420" y="7059"/>
                </a:lnTo>
                <a:lnTo>
                  <a:pt x="182977" y="10244"/>
                </a:lnTo>
                <a:lnTo>
                  <a:pt x="196816" y="17392"/>
                </a:lnTo>
                <a:lnTo>
                  <a:pt x="218559" y="28340"/>
                </a:lnTo>
                <a:lnTo>
                  <a:pt x="223230" y="32111"/>
                </a:lnTo>
                <a:lnTo>
                  <a:pt x="230960" y="41380"/>
                </a:lnTo>
                <a:lnTo>
                  <a:pt x="237570" y="54390"/>
                </a:lnTo>
                <a:lnTo>
                  <a:pt x="243683" y="67792"/>
                </a:lnTo>
                <a:lnTo>
                  <a:pt x="249575" y="76924"/>
                </a:lnTo>
                <a:lnTo>
                  <a:pt x="252829" y="86697"/>
                </a:lnTo>
                <a:lnTo>
                  <a:pt x="253696" y="91971"/>
                </a:lnTo>
                <a:lnTo>
                  <a:pt x="253322" y="99296"/>
                </a:lnTo>
                <a:lnTo>
                  <a:pt x="252121" y="107990"/>
                </a:lnTo>
                <a:lnTo>
                  <a:pt x="250367" y="117596"/>
                </a:lnTo>
                <a:lnTo>
                  <a:pt x="248245" y="125904"/>
                </a:lnTo>
                <a:lnTo>
                  <a:pt x="243348" y="140216"/>
                </a:lnTo>
                <a:lnTo>
                  <a:pt x="238803" y="148605"/>
                </a:lnTo>
                <a:lnTo>
                  <a:pt x="232916" y="158007"/>
                </a:lnTo>
                <a:lnTo>
                  <a:pt x="226134" y="168086"/>
                </a:lnTo>
                <a:lnTo>
                  <a:pt x="210978" y="189444"/>
                </a:lnTo>
                <a:lnTo>
                  <a:pt x="202936" y="200473"/>
                </a:lnTo>
                <a:lnTo>
                  <a:pt x="185192" y="220209"/>
                </a:lnTo>
                <a:lnTo>
                  <a:pt x="112488" y="296668"/>
                </a:lnTo>
                <a:lnTo>
                  <a:pt x="98224" y="312914"/>
                </a:lnTo>
                <a:lnTo>
                  <a:pt x="38655" y="385247"/>
                </a:lnTo>
                <a:lnTo>
                  <a:pt x="18117" y="411372"/>
                </a:lnTo>
                <a:lnTo>
                  <a:pt x="11497" y="420816"/>
                </a:lnTo>
                <a:lnTo>
                  <a:pt x="4141" y="433848"/>
                </a:lnTo>
                <a:lnTo>
                  <a:pt x="872" y="442815"/>
                </a:lnTo>
                <a:lnTo>
                  <a:pt x="0" y="446540"/>
                </a:lnTo>
                <a:lnTo>
                  <a:pt x="371" y="449023"/>
                </a:lnTo>
                <a:lnTo>
                  <a:pt x="1571" y="450679"/>
                </a:lnTo>
                <a:lnTo>
                  <a:pt x="10351" y="455548"/>
                </a:lnTo>
                <a:lnTo>
                  <a:pt x="18872" y="459445"/>
                </a:lnTo>
                <a:lnTo>
                  <a:pt x="25834" y="461177"/>
                </a:lnTo>
                <a:lnTo>
                  <a:pt x="29976" y="460686"/>
                </a:lnTo>
                <a:lnTo>
                  <a:pt x="39659" y="457601"/>
                </a:lnTo>
                <a:lnTo>
                  <a:pt x="47766" y="456397"/>
                </a:lnTo>
                <a:lnTo>
                  <a:pt x="57933" y="455595"/>
                </a:lnTo>
                <a:lnTo>
                  <a:pt x="69474" y="455060"/>
                </a:lnTo>
                <a:lnTo>
                  <a:pt x="80024" y="453750"/>
                </a:lnTo>
                <a:lnTo>
                  <a:pt x="89916" y="451925"/>
                </a:lnTo>
                <a:lnTo>
                  <a:pt x="99368" y="449756"/>
                </a:lnTo>
                <a:lnTo>
                  <a:pt x="108527" y="448309"/>
                </a:lnTo>
                <a:lnTo>
                  <a:pt x="117490" y="447345"/>
                </a:lnTo>
                <a:lnTo>
                  <a:pt x="126324" y="446703"/>
                </a:lnTo>
                <a:lnTo>
                  <a:pt x="138879" y="446274"/>
                </a:lnTo>
                <a:lnTo>
                  <a:pt x="170611" y="445798"/>
                </a:lnTo>
                <a:lnTo>
                  <a:pt x="184597" y="444718"/>
                </a:lnTo>
                <a:lnTo>
                  <a:pt x="196779" y="443046"/>
                </a:lnTo>
                <a:lnTo>
                  <a:pt x="207757" y="440979"/>
                </a:lnTo>
                <a:lnTo>
                  <a:pt x="230316" y="438648"/>
                </a:lnTo>
                <a:lnTo>
                  <a:pt x="320592" y="431770"/>
                </a:lnTo>
                <a:lnTo>
                  <a:pt x="359722" y="429309"/>
                </a:lnTo>
                <a:lnTo>
                  <a:pt x="372586" y="428733"/>
                </a:lnTo>
                <a:lnTo>
                  <a:pt x="384018" y="428477"/>
                </a:lnTo>
                <a:lnTo>
                  <a:pt x="401164" y="4282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6"/>
          <p:cNvSpPr/>
          <p:nvPr/>
        </p:nvSpPr>
        <p:spPr>
          <a:xfrm>
            <a:off x="6235684" y="2563177"/>
            <a:ext cx="385144" cy="265713"/>
          </a:xfrm>
          <a:custGeom>
            <a:avLst/>
            <a:gdLst/>
            <a:ahLst/>
            <a:cxnLst/>
            <a:rect l="0" t="0" r="0" b="0"/>
            <a:pathLst>
              <a:path w="385144" h="265713">
                <a:moveTo>
                  <a:pt x="102250" y="0"/>
                </a:moveTo>
                <a:lnTo>
                  <a:pt x="102250" y="13653"/>
                </a:lnTo>
                <a:lnTo>
                  <a:pt x="101298" y="17674"/>
                </a:lnTo>
                <a:lnTo>
                  <a:pt x="99711" y="20355"/>
                </a:lnTo>
                <a:lnTo>
                  <a:pt x="97700" y="22143"/>
                </a:lnTo>
                <a:lnTo>
                  <a:pt x="96359" y="25239"/>
                </a:lnTo>
                <a:lnTo>
                  <a:pt x="95465" y="29209"/>
                </a:lnTo>
                <a:lnTo>
                  <a:pt x="94869" y="33760"/>
                </a:lnTo>
                <a:lnTo>
                  <a:pt x="93520" y="38699"/>
                </a:lnTo>
                <a:lnTo>
                  <a:pt x="91668" y="43897"/>
                </a:lnTo>
                <a:lnTo>
                  <a:pt x="89480" y="49267"/>
                </a:lnTo>
                <a:lnTo>
                  <a:pt x="86117" y="56657"/>
                </a:lnTo>
                <a:lnTo>
                  <a:pt x="77300" y="75029"/>
                </a:lnTo>
                <a:lnTo>
                  <a:pt x="72282" y="83357"/>
                </a:lnTo>
                <a:lnTo>
                  <a:pt x="67032" y="90814"/>
                </a:lnTo>
                <a:lnTo>
                  <a:pt x="61626" y="97690"/>
                </a:lnTo>
                <a:lnTo>
                  <a:pt x="56118" y="106084"/>
                </a:lnTo>
                <a:lnTo>
                  <a:pt x="50540" y="115490"/>
                </a:lnTo>
                <a:lnTo>
                  <a:pt x="44917" y="125571"/>
                </a:lnTo>
                <a:lnTo>
                  <a:pt x="40215" y="133244"/>
                </a:lnTo>
                <a:lnTo>
                  <a:pt x="36129" y="139312"/>
                </a:lnTo>
                <a:lnTo>
                  <a:pt x="32452" y="144310"/>
                </a:lnTo>
                <a:lnTo>
                  <a:pt x="28096" y="151451"/>
                </a:lnTo>
                <a:lnTo>
                  <a:pt x="23287" y="160023"/>
                </a:lnTo>
                <a:lnTo>
                  <a:pt x="18175" y="169547"/>
                </a:lnTo>
                <a:lnTo>
                  <a:pt x="13815" y="176849"/>
                </a:lnTo>
                <a:lnTo>
                  <a:pt x="9956" y="182669"/>
                </a:lnTo>
                <a:lnTo>
                  <a:pt x="6431" y="187502"/>
                </a:lnTo>
                <a:lnTo>
                  <a:pt x="4081" y="192629"/>
                </a:lnTo>
                <a:lnTo>
                  <a:pt x="2514" y="197952"/>
                </a:lnTo>
                <a:lnTo>
                  <a:pt x="1470" y="203405"/>
                </a:lnTo>
                <a:lnTo>
                  <a:pt x="773" y="207994"/>
                </a:lnTo>
                <a:lnTo>
                  <a:pt x="0" y="215632"/>
                </a:lnTo>
                <a:lnTo>
                  <a:pt x="746" y="219002"/>
                </a:lnTo>
                <a:lnTo>
                  <a:pt x="4114" y="225287"/>
                </a:lnTo>
                <a:lnTo>
                  <a:pt x="7300" y="229249"/>
                </a:lnTo>
                <a:lnTo>
                  <a:pt x="11327" y="233795"/>
                </a:lnTo>
                <a:lnTo>
                  <a:pt x="15918" y="238731"/>
                </a:lnTo>
                <a:lnTo>
                  <a:pt x="21835" y="242974"/>
                </a:lnTo>
                <a:lnTo>
                  <a:pt x="28638" y="246755"/>
                </a:lnTo>
                <a:lnTo>
                  <a:pt x="36030" y="250228"/>
                </a:lnTo>
                <a:lnTo>
                  <a:pt x="42864" y="252544"/>
                </a:lnTo>
                <a:lnTo>
                  <a:pt x="49325" y="254088"/>
                </a:lnTo>
                <a:lnTo>
                  <a:pt x="55537" y="255117"/>
                </a:lnTo>
                <a:lnTo>
                  <a:pt x="63488" y="256755"/>
                </a:lnTo>
                <a:lnTo>
                  <a:pt x="82483" y="261116"/>
                </a:lnTo>
                <a:lnTo>
                  <a:pt x="91929" y="262660"/>
                </a:lnTo>
                <a:lnTo>
                  <a:pt x="101085" y="263689"/>
                </a:lnTo>
                <a:lnTo>
                  <a:pt x="110046" y="264375"/>
                </a:lnTo>
                <a:lnTo>
                  <a:pt x="158103" y="265138"/>
                </a:lnTo>
                <a:lnTo>
                  <a:pt x="328044" y="265712"/>
                </a:lnTo>
                <a:lnTo>
                  <a:pt x="340409" y="264771"/>
                </a:lnTo>
                <a:lnTo>
                  <a:pt x="350558" y="263192"/>
                </a:lnTo>
                <a:lnTo>
                  <a:pt x="359228" y="261186"/>
                </a:lnTo>
                <a:lnTo>
                  <a:pt x="365962" y="259849"/>
                </a:lnTo>
                <a:lnTo>
                  <a:pt x="371403" y="258958"/>
                </a:lnTo>
                <a:lnTo>
                  <a:pt x="385143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7"/>
          <p:cNvSpPr/>
          <p:nvPr/>
        </p:nvSpPr>
        <p:spPr>
          <a:xfrm>
            <a:off x="6603682" y="2588895"/>
            <a:ext cx="51436" cy="325756"/>
          </a:xfrm>
          <a:custGeom>
            <a:avLst/>
            <a:gdLst/>
            <a:ahLst/>
            <a:cxnLst/>
            <a:rect l="0" t="0" r="0" b="0"/>
            <a:pathLst>
              <a:path w="51436" h="325756">
                <a:moveTo>
                  <a:pt x="0" y="0"/>
                </a:moveTo>
                <a:lnTo>
                  <a:pt x="0" y="53911"/>
                </a:lnTo>
                <a:lnTo>
                  <a:pt x="953" y="65468"/>
                </a:lnTo>
                <a:lnTo>
                  <a:pt x="4551" y="96089"/>
                </a:lnTo>
                <a:lnTo>
                  <a:pt x="9325" y="129384"/>
                </a:lnTo>
                <a:lnTo>
                  <a:pt x="11932" y="146263"/>
                </a:lnTo>
                <a:lnTo>
                  <a:pt x="13669" y="159421"/>
                </a:lnTo>
                <a:lnTo>
                  <a:pt x="14828" y="170098"/>
                </a:lnTo>
                <a:lnTo>
                  <a:pt x="15600" y="179121"/>
                </a:lnTo>
                <a:lnTo>
                  <a:pt x="17068" y="187994"/>
                </a:lnTo>
                <a:lnTo>
                  <a:pt x="18999" y="196766"/>
                </a:lnTo>
                <a:lnTo>
                  <a:pt x="21238" y="205473"/>
                </a:lnTo>
                <a:lnTo>
                  <a:pt x="22732" y="214134"/>
                </a:lnTo>
                <a:lnTo>
                  <a:pt x="23727" y="222766"/>
                </a:lnTo>
                <a:lnTo>
                  <a:pt x="24390" y="231378"/>
                </a:lnTo>
                <a:lnTo>
                  <a:pt x="25786" y="239977"/>
                </a:lnTo>
                <a:lnTo>
                  <a:pt x="27668" y="248567"/>
                </a:lnTo>
                <a:lnTo>
                  <a:pt x="29875" y="257151"/>
                </a:lnTo>
                <a:lnTo>
                  <a:pt x="32299" y="265731"/>
                </a:lnTo>
                <a:lnTo>
                  <a:pt x="34868" y="274309"/>
                </a:lnTo>
                <a:lnTo>
                  <a:pt x="51435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8"/>
          <p:cNvSpPr/>
          <p:nvPr/>
        </p:nvSpPr>
        <p:spPr>
          <a:xfrm>
            <a:off x="6646544" y="2828925"/>
            <a:ext cx="51437" cy="231458"/>
          </a:xfrm>
          <a:custGeom>
            <a:avLst/>
            <a:gdLst/>
            <a:ahLst/>
            <a:cxnLst/>
            <a:rect l="0" t="0" r="0" b="0"/>
            <a:pathLst>
              <a:path w="51437" h="231458">
                <a:moveTo>
                  <a:pt x="0" y="0"/>
                </a:moveTo>
                <a:lnTo>
                  <a:pt x="0" y="13652"/>
                </a:lnTo>
                <a:lnTo>
                  <a:pt x="954" y="18626"/>
                </a:lnTo>
                <a:lnTo>
                  <a:pt x="2541" y="22895"/>
                </a:lnTo>
                <a:lnTo>
                  <a:pt x="4552" y="26693"/>
                </a:lnTo>
                <a:lnTo>
                  <a:pt x="5892" y="33035"/>
                </a:lnTo>
                <a:lnTo>
                  <a:pt x="6786" y="41073"/>
                </a:lnTo>
                <a:lnTo>
                  <a:pt x="7382" y="50242"/>
                </a:lnTo>
                <a:lnTo>
                  <a:pt x="8731" y="57307"/>
                </a:lnTo>
                <a:lnTo>
                  <a:pt x="10584" y="62969"/>
                </a:lnTo>
                <a:lnTo>
                  <a:pt x="12771" y="67697"/>
                </a:lnTo>
                <a:lnTo>
                  <a:pt x="14229" y="71801"/>
                </a:lnTo>
                <a:lnTo>
                  <a:pt x="15202" y="75490"/>
                </a:lnTo>
                <a:lnTo>
                  <a:pt x="15850" y="78901"/>
                </a:lnTo>
                <a:lnTo>
                  <a:pt x="16281" y="86891"/>
                </a:lnTo>
                <a:lnTo>
                  <a:pt x="16761" y="111008"/>
                </a:lnTo>
                <a:lnTo>
                  <a:pt x="19747" y="127345"/>
                </a:lnTo>
                <a:lnTo>
                  <a:pt x="24595" y="145856"/>
                </a:lnTo>
                <a:lnTo>
                  <a:pt x="30684" y="165817"/>
                </a:lnTo>
                <a:lnTo>
                  <a:pt x="34744" y="181030"/>
                </a:lnTo>
                <a:lnTo>
                  <a:pt x="37451" y="193076"/>
                </a:lnTo>
                <a:lnTo>
                  <a:pt x="39255" y="203012"/>
                </a:lnTo>
                <a:lnTo>
                  <a:pt x="41410" y="210589"/>
                </a:lnTo>
                <a:lnTo>
                  <a:pt x="43800" y="216592"/>
                </a:lnTo>
                <a:lnTo>
                  <a:pt x="51436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9"/>
          <p:cNvSpPr/>
          <p:nvPr/>
        </p:nvSpPr>
        <p:spPr>
          <a:xfrm>
            <a:off x="2891789" y="3188970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59345" y="8572"/>
                </a:lnTo>
                <a:lnTo>
                  <a:pt x="78616" y="7619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0"/>
          <p:cNvSpPr/>
          <p:nvPr/>
        </p:nvSpPr>
        <p:spPr>
          <a:xfrm>
            <a:off x="3123442" y="3111817"/>
            <a:ext cx="282698" cy="231448"/>
          </a:xfrm>
          <a:custGeom>
            <a:avLst/>
            <a:gdLst/>
            <a:ahLst/>
            <a:cxnLst/>
            <a:rect l="0" t="0" r="0" b="0"/>
            <a:pathLst>
              <a:path w="282698" h="231448">
                <a:moveTo>
                  <a:pt x="119820" y="0"/>
                </a:moveTo>
                <a:lnTo>
                  <a:pt x="110718" y="13653"/>
                </a:lnTo>
                <a:lnTo>
                  <a:pt x="107085" y="20532"/>
                </a:lnTo>
                <a:lnTo>
                  <a:pt x="103710" y="27975"/>
                </a:lnTo>
                <a:lnTo>
                  <a:pt x="100507" y="35795"/>
                </a:lnTo>
                <a:lnTo>
                  <a:pt x="96467" y="42914"/>
                </a:lnTo>
                <a:lnTo>
                  <a:pt x="91869" y="49564"/>
                </a:lnTo>
                <a:lnTo>
                  <a:pt x="86899" y="55903"/>
                </a:lnTo>
                <a:lnTo>
                  <a:pt x="82632" y="62986"/>
                </a:lnTo>
                <a:lnTo>
                  <a:pt x="78836" y="70566"/>
                </a:lnTo>
                <a:lnTo>
                  <a:pt x="75352" y="78476"/>
                </a:lnTo>
                <a:lnTo>
                  <a:pt x="67315" y="91370"/>
                </a:lnTo>
                <a:lnTo>
                  <a:pt x="56242" y="107586"/>
                </a:lnTo>
                <a:lnTo>
                  <a:pt x="43144" y="126017"/>
                </a:lnTo>
                <a:lnTo>
                  <a:pt x="33460" y="140209"/>
                </a:lnTo>
                <a:lnTo>
                  <a:pt x="26052" y="151575"/>
                </a:lnTo>
                <a:lnTo>
                  <a:pt x="20160" y="161058"/>
                </a:lnTo>
                <a:lnTo>
                  <a:pt x="15280" y="168332"/>
                </a:lnTo>
                <a:lnTo>
                  <a:pt x="11074" y="174133"/>
                </a:lnTo>
                <a:lnTo>
                  <a:pt x="7318" y="178954"/>
                </a:lnTo>
                <a:lnTo>
                  <a:pt x="4814" y="184073"/>
                </a:lnTo>
                <a:lnTo>
                  <a:pt x="3144" y="189390"/>
                </a:lnTo>
                <a:lnTo>
                  <a:pt x="2031" y="194840"/>
                </a:lnTo>
                <a:lnTo>
                  <a:pt x="1289" y="199426"/>
                </a:lnTo>
                <a:lnTo>
                  <a:pt x="794" y="203436"/>
                </a:lnTo>
                <a:lnTo>
                  <a:pt x="245" y="210431"/>
                </a:lnTo>
                <a:lnTo>
                  <a:pt x="0" y="216715"/>
                </a:lnTo>
                <a:lnTo>
                  <a:pt x="888" y="218772"/>
                </a:lnTo>
                <a:lnTo>
                  <a:pt x="2432" y="220143"/>
                </a:lnTo>
                <a:lnTo>
                  <a:pt x="4414" y="221057"/>
                </a:lnTo>
                <a:lnTo>
                  <a:pt x="11754" y="226894"/>
                </a:lnTo>
                <a:lnTo>
                  <a:pt x="14438" y="228415"/>
                </a:lnTo>
                <a:lnTo>
                  <a:pt x="19961" y="230106"/>
                </a:lnTo>
                <a:lnTo>
                  <a:pt x="28426" y="231057"/>
                </a:lnTo>
                <a:lnTo>
                  <a:pt x="39195" y="231280"/>
                </a:lnTo>
                <a:lnTo>
                  <a:pt x="109163" y="231447"/>
                </a:lnTo>
                <a:lnTo>
                  <a:pt x="121288" y="230498"/>
                </a:lnTo>
                <a:lnTo>
                  <a:pt x="135086" y="228913"/>
                </a:lnTo>
                <a:lnTo>
                  <a:pt x="150000" y="226904"/>
                </a:lnTo>
                <a:lnTo>
                  <a:pt x="162800" y="225564"/>
                </a:lnTo>
                <a:lnTo>
                  <a:pt x="174191" y="224671"/>
                </a:lnTo>
                <a:lnTo>
                  <a:pt x="184642" y="224076"/>
                </a:lnTo>
                <a:lnTo>
                  <a:pt x="203875" y="223414"/>
                </a:lnTo>
                <a:lnTo>
                  <a:pt x="241344" y="222955"/>
                </a:lnTo>
                <a:lnTo>
                  <a:pt x="282697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1"/>
          <p:cNvSpPr/>
          <p:nvPr/>
        </p:nvSpPr>
        <p:spPr>
          <a:xfrm>
            <a:off x="3329021" y="3180397"/>
            <a:ext cx="17112" cy="317183"/>
          </a:xfrm>
          <a:custGeom>
            <a:avLst/>
            <a:gdLst/>
            <a:ahLst/>
            <a:cxnLst/>
            <a:rect l="0" t="0" r="0" b="0"/>
            <a:pathLst>
              <a:path w="17112" h="317183">
                <a:moveTo>
                  <a:pt x="17111" y="0"/>
                </a:moveTo>
                <a:lnTo>
                  <a:pt x="17111" y="13653"/>
                </a:lnTo>
                <a:lnTo>
                  <a:pt x="16158" y="23389"/>
                </a:lnTo>
                <a:lnTo>
                  <a:pt x="14571" y="35596"/>
                </a:lnTo>
                <a:lnTo>
                  <a:pt x="12560" y="49448"/>
                </a:lnTo>
                <a:lnTo>
                  <a:pt x="11220" y="63445"/>
                </a:lnTo>
                <a:lnTo>
                  <a:pt x="10326" y="77539"/>
                </a:lnTo>
                <a:lnTo>
                  <a:pt x="9730" y="91698"/>
                </a:lnTo>
                <a:lnTo>
                  <a:pt x="8381" y="103994"/>
                </a:lnTo>
                <a:lnTo>
                  <a:pt x="6528" y="115050"/>
                </a:lnTo>
                <a:lnTo>
                  <a:pt x="4341" y="125277"/>
                </a:lnTo>
                <a:lnTo>
                  <a:pt x="2882" y="134953"/>
                </a:lnTo>
                <a:lnTo>
                  <a:pt x="1910" y="144262"/>
                </a:lnTo>
                <a:lnTo>
                  <a:pt x="1262" y="153324"/>
                </a:lnTo>
                <a:lnTo>
                  <a:pt x="830" y="162224"/>
                </a:lnTo>
                <a:lnTo>
                  <a:pt x="350" y="179732"/>
                </a:lnTo>
                <a:lnTo>
                  <a:pt x="0" y="231432"/>
                </a:lnTo>
                <a:lnTo>
                  <a:pt x="941" y="239060"/>
                </a:lnTo>
                <a:lnTo>
                  <a:pt x="2521" y="246051"/>
                </a:lnTo>
                <a:lnTo>
                  <a:pt x="4527" y="252617"/>
                </a:lnTo>
                <a:lnTo>
                  <a:pt x="6816" y="262709"/>
                </a:lnTo>
                <a:lnTo>
                  <a:pt x="17111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2"/>
          <p:cNvSpPr/>
          <p:nvPr/>
        </p:nvSpPr>
        <p:spPr>
          <a:xfrm>
            <a:off x="3519360" y="3173016"/>
            <a:ext cx="306833" cy="333137"/>
          </a:xfrm>
          <a:custGeom>
            <a:avLst/>
            <a:gdLst/>
            <a:ahLst/>
            <a:cxnLst/>
            <a:rect l="0" t="0" r="0" b="0"/>
            <a:pathLst>
              <a:path w="306833" h="333137">
                <a:moveTo>
                  <a:pt x="23940" y="7381"/>
                </a:moveTo>
                <a:lnTo>
                  <a:pt x="37592" y="2830"/>
                </a:lnTo>
                <a:lnTo>
                  <a:pt x="43519" y="1490"/>
                </a:lnTo>
                <a:lnTo>
                  <a:pt x="49375" y="596"/>
                </a:lnTo>
                <a:lnTo>
                  <a:pt x="55184" y="0"/>
                </a:lnTo>
                <a:lnTo>
                  <a:pt x="62866" y="555"/>
                </a:lnTo>
                <a:lnTo>
                  <a:pt x="71798" y="1878"/>
                </a:lnTo>
                <a:lnTo>
                  <a:pt x="81563" y="3712"/>
                </a:lnTo>
                <a:lnTo>
                  <a:pt x="89978" y="5888"/>
                </a:lnTo>
                <a:lnTo>
                  <a:pt x="97493" y="8291"/>
                </a:lnTo>
                <a:lnTo>
                  <a:pt x="104407" y="10845"/>
                </a:lnTo>
                <a:lnTo>
                  <a:pt x="110922" y="13500"/>
                </a:lnTo>
                <a:lnTo>
                  <a:pt x="117171" y="16223"/>
                </a:lnTo>
                <a:lnTo>
                  <a:pt x="123241" y="18991"/>
                </a:lnTo>
                <a:lnTo>
                  <a:pt x="128240" y="22741"/>
                </a:lnTo>
                <a:lnTo>
                  <a:pt x="136335" y="31988"/>
                </a:lnTo>
                <a:lnTo>
                  <a:pt x="145648" y="39907"/>
                </a:lnTo>
                <a:lnTo>
                  <a:pt x="150799" y="43353"/>
                </a:lnTo>
                <a:lnTo>
                  <a:pt x="159061" y="52261"/>
                </a:lnTo>
                <a:lnTo>
                  <a:pt x="162598" y="57304"/>
                </a:lnTo>
                <a:lnTo>
                  <a:pt x="164956" y="62570"/>
                </a:lnTo>
                <a:lnTo>
                  <a:pt x="166528" y="67986"/>
                </a:lnTo>
                <a:lnTo>
                  <a:pt x="167576" y="73502"/>
                </a:lnTo>
                <a:lnTo>
                  <a:pt x="168274" y="79084"/>
                </a:lnTo>
                <a:lnTo>
                  <a:pt x="168741" y="84711"/>
                </a:lnTo>
                <a:lnTo>
                  <a:pt x="169051" y="90367"/>
                </a:lnTo>
                <a:lnTo>
                  <a:pt x="169396" y="101731"/>
                </a:lnTo>
                <a:lnTo>
                  <a:pt x="169488" y="107429"/>
                </a:lnTo>
                <a:lnTo>
                  <a:pt x="168597" y="113132"/>
                </a:lnTo>
                <a:lnTo>
                  <a:pt x="167050" y="118839"/>
                </a:lnTo>
                <a:lnTo>
                  <a:pt x="165067" y="124549"/>
                </a:lnTo>
                <a:lnTo>
                  <a:pt x="161839" y="130261"/>
                </a:lnTo>
                <a:lnTo>
                  <a:pt x="157783" y="135973"/>
                </a:lnTo>
                <a:lnTo>
                  <a:pt x="153173" y="141687"/>
                </a:lnTo>
                <a:lnTo>
                  <a:pt x="146291" y="149306"/>
                </a:lnTo>
                <a:lnTo>
                  <a:pt x="128483" y="167931"/>
                </a:lnTo>
                <a:lnTo>
                  <a:pt x="117447" y="178232"/>
                </a:lnTo>
                <a:lnTo>
                  <a:pt x="105328" y="188909"/>
                </a:lnTo>
                <a:lnTo>
                  <a:pt x="92486" y="199837"/>
                </a:lnTo>
                <a:lnTo>
                  <a:pt x="82020" y="209027"/>
                </a:lnTo>
                <a:lnTo>
                  <a:pt x="65311" y="224320"/>
                </a:lnTo>
                <a:lnTo>
                  <a:pt x="57235" y="232969"/>
                </a:lnTo>
                <a:lnTo>
                  <a:pt x="48994" y="242546"/>
                </a:lnTo>
                <a:lnTo>
                  <a:pt x="34123" y="260489"/>
                </a:lnTo>
                <a:lnTo>
                  <a:pt x="28823" y="266607"/>
                </a:lnTo>
                <a:lnTo>
                  <a:pt x="20395" y="276898"/>
                </a:lnTo>
                <a:lnTo>
                  <a:pt x="16814" y="282309"/>
                </a:lnTo>
                <a:lnTo>
                  <a:pt x="10295" y="292449"/>
                </a:lnTo>
                <a:lnTo>
                  <a:pt x="4223" y="300130"/>
                </a:lnTo>
                <a:lnTo>
                  <a:pt x="889" y="306719"/>
                </a:lnTo>
                <a:lnTo>
                  <a:pt x="0" y="309810"/>
                </a:lnTo>
                <a:lnTo>
                  <a:pt x="360" y="312823"/>
                </a:lnTo>
                <a:lnTo>
                  <a:pt x="1552" y="315784"/>
                </a:lnTo>
                <a:lnTo>
                  <a:pt x="3300" y="318711"/>
                </a:lnTo>
                <a:lnTo>
                  <a:pt x="5417" y="320662"/>
                </a:lnTo>
                <a:lnTo>
                  <a:pt x="7781" y="321962"/>
                </a:lnTo>
                <a:lnTo>
                  <a:pt x="13900" y="324360"/>
                </a:lnTo>
                <a:lnTo>
                  <a:pt x="22971" y="328600"/>
                </a:lnTo>
                <a:lnTo>
                  <a:pt x="28056" y="330112"/>
                </a:lnTo>
                <a:lnTo>
                  <a:pt x="33351" y="331120"/>
                </a:lnTo>
                <a:lnTo>
                  <a:pt x="38786" y="331792"/>
                </a:lnTo>
                <a:lnTo>
                  <a:pt x="46220" y="332240"/>
                </a:lnTo>
                <a:lnTo>
                  <a:pt x="64639" y="332738"/>
                </a:lnTo>
                <a:lnTo>
                  <a:pt x="91879" y="333018"/>
                </a:lnTo>
                <a:lnTo>
                  <a:pt x="106380" y="332105"/>
                </a:lnTo>
                <a:lnTo>
                  <a:pt x="145352" y="328550"/>
                </a:lnTo>
                <a:lnTo>
                  <a:pt x="167747" y="327221"/>
                </a:lnTo>
                <a:lnTo>
                  <a:pt x="215489" y="325745"/>
                </a:lnTo>
                <a:lnTo>
                  <a:pt x="235459" y="326304"/>
                </a:lnTo>
                <a:lnTo>
                  <a:pt x="252583" y="327629"/>
                </a:lnTo>
                <a:lnTo>
                  <a:pt x="306832" y="3331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3"/>
          <p:cNvSpPr/>
          <p:nvPr/>
        </p:nvSpPr>
        <p:spPr>
          <a:xfrm>
            <a:off x="5626417" y="3218320"/>
            <a:ext cx="274321" cy="13513"/>
          </a:xfrm>
          <a:custGeom>
            <a:avLst/>
            <a:gdLst/>
            <a:ahLst/>
            <a:cxnLst/>
            <a:rect l="0" t="0" r="0" b="0"/>
            <a:pathLst>
              <a:path w="274321" h="13513">
                <a:moveTo>
                  <a:pt x="0" y="4940"/>
                </a:moveTo>
                <a:lnTo>
                  <a:pt x="18203" y="389"/>
                </a:lnTo>
                <a:lnTo>
                  <a:pt x="27376" y="0"/>
                </a:lnTo>
                <a:lnTo>
                  <a:pt x="37301" y="694"/>
                </a:lnTo>
                <a:lnTo>
                  <a:pt x="47727" y="2109"/>
                </a:lnTo>
                <a:lnTo>
                  <a:pt x="60393" y="3053"/>
                </a:lnTo>
                <a:lnTo>
                  <a:pt x="74552" y="3682"/>
                </a:lnTo>
                <a:lnTo>
                  <a:pt x="114165" y="4567"/>
                </a:lnTo>
                <a:lnTo>
                  <a:pt x="124687" y="4691"/>
                </a:lnTo>
                <a:lnTo>
                  <a:pt x="274320" y="135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4"/>
          <p:cNvSpPr/>
          <p:nvPr/>
        </p:nvSpPr>
        <p:spPr>
          <a:xfrm>
            <a:off x="5962438" y="3086100"/>
            <a:ext cx="246910" cy="162846"/>
          </a:xfrm>
          <a:custGeom>
            <a:avLst/>
            <a:gdLst/>
            <a:ahLst/>
            <a:cxnLst/>
            <a:rect l="0" t="0" r="0" b="0"/>
            <a:pathLst>
              <a:path w="246910" h="162846">
                <a:moveTo>
                  <a:pt x="92604" y="0"/>
                </a:moveTo>
                <a:lnTo>
                  <a:pt x="83503" y="9101"/>
                </a:lnTo>
                <a:lnTo>
                  <a:pt x="80821" y="12735"/>
                </a:lnTo>
                <a:lnTo>
                  <a:pt x="79034" y="16110"/>
                </a:lnTo>
                <a:lnTo>
                  <a:pt x="77842" y="19312"/>
                </a:lnTo>
                <a:lnTo>
                  <a:pt x="75143" y="23352"/>
                </a:lnTo>
                <a:lnTo>
                  <a:pt x="71438" y="27951"/>
                </a:lnTo>
                <a:lnTo>
                  <a:pt x="67063" y="32921"/>
                </a:lnTo>
                <a:lnTo>
                  <a:pt x="63194" y="38140"/>
                </a:lnTo>
                <a:lnTo>
                  <a:pt x="59663" y="43524"/>
                </a:lnTo>
                <a:lnTo>
                  <a:pt x="56356" y="49018"/>
                </a:lnTo>
                <a:lnTo>
                  <a:pt x="53199" y="53634"/>
                </a:lnTo>
                <a:lnTo>
                  <a:pt x="50141" y="57663"/>
                </a:lnTo>
                <a:lnTo>
                  <a:pt x="47150" y="61302"/>
                </a:lnTo>
                <a:lnTo>
                  <a:pt x="44204" y="64680"/>
                </a:lnTo>
                <a:lnTo>
                  <a:pt x="41287" y="67885"/>
                </a:lnTo>
                <a:lnTo>
                  <a:pt x="35507" y="73986"/>
                </a:lnTo>
                <a:lnTo>
                  <a:pt x="29763" y="79872"/>
                </a:lnTo>
                <a:lnTo>
                  <a:pt x="26897" y="84681"/>
                </a:lnTo>
                <a:lnTo>
                  <a:pt x="24034" y="90744"/>
                </a:lnTo>
                <a:lnTo>
                  <a:pt x="21173" y="97643"/>
                </a:lnTo>
                <a:lnTo>
                  <a:pt x="18314" y="104148"/>
                </a:lnTo>
                <a:lnTo>
                  <a:pt x="12596" y="116455"/>
                </a:lnTo>
                <a:lnTo>
                  <a:pt x="9738" y="120499"/>
                </a:lnTo>
                <a:lnTo>
                  <a:pt x="6880" y="123195"/>
                </a:lnTo>
                <a:lnTo>
                  <a:pt x="4022" y="124992"/>
                </a:lnTo>
                <a:lnTo>
                  <a:pt x="2117" y="127143"/>
                </a:lnTo>
                <a:lnTo>
                  <a:pt x="847" y="129529"/>
                </a:lnTo>
                <a:lnTo>
                  <a:pt x="0" y="132073"/>
                </a:lnTo>
                <a:lnTo>
                  <a:pt x="388" y="134721"/>
                </a:lnTo>
                <a:lnTo>
                  <a:pt x="1599" y="137439"/>
                </a:lnTo>
                <a:lnTo>
                  <a:pt x="3359" y="140203"/>
                </a:lnTo>
                <a:lnTo>
                  <a:pt x="4532" y="142999"/>
                </a:lnTo>
                <a:lnTo>
                  <a:pt x="5315" y="145815"/>
                </a:lnTo>
                <a:lnTo>
                  <a:pt x="5836" y="148645"/>
                </a:lnTo>
                <a:lnTo>
                  <a:pt x="7136" y="150531"/>
                </a:lnTo>
                <a:lnTo>
                  <a:pt x="8956" y="151789"/>
                </a:lnTo>
                <a:lnTo>
                  <a:pt x="11121" y="152628"/>
                </a:lnTo>
                <a:lnTo>
                  <a:pt x="18607" y="153559"/>
                </a:lnTo>
                <a:lnTo>
                  <a:pt x="23270" y="153808"/>
                </a:lnTo>
                <a:lnTo>
                  <a:pt x="27331" y="154926"/>
                </a:lnTo>
                <a:lnTo>
                  <a:pt x="34384" y="158708"/>
                </a:lnTo>
                <a:lnTo>
                  <a:pt x="41408" y="160098"/>
                </a:lnTo>
                <a:lnTo>
                  <a:pt x="50853" y="161024"/>
                </a:lnTo>
                <a:lnTo>
                  <a:pt x="61913" y="161642"/>
                </a:lnTo>
                <a:lnTo>
                  <a:pt x="81821" y="162328"/>
                </a:lnTo>
                <a:lnTo>
                  <a:pt x="117885" y="162769"/>
                </a:lnTo>
                <a:lnTo>
                  <a:pt x="180317" y="162845"/>
                </a:lnTo>
                <a:lnTo>
                  <a:pt x="198704" y="161903"/>
                </a:lnTo>
                <a:lnTo>
                  <a:pt x="212868" y="160323"/>
                </a:lnTo>
                <a:lnTo>
                  <a:pt x="246909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5"/>
          <p:cNvSpPr/>
          <p:nvPr/>
        </p:nvSpPr>
        <p:spPr>
          <a:xfrm>
            <a:off x="6201966" y="3146107"/>
            <a:ext cx="33100" cy="257176"/>
          </a:xfrm>
          <a:custGeom>
            <a:avLst/>
            <a:gdLst/>
            <a:ahLst/>
            <a:cxnLst/>
            <a:rect l="0" t="0" r="0" b="0"/>
            <a:pathLst>
              <a:path w="33100" h="257176">
                <a:moveTo>
                  <a:pt x="7381" y="0"/>
                </a:moveTo>
                <a:lnTo>
                  <a:pt x="7381" y="83037"/>
                </a:lnTo>
                <a:lnTo>
                  <a:pt x="6429" y="88696"/>
                </a:lnTo>
                <a:lnTo>
                  <a:pt x="4841" y="94373"/>
                </a:lnTo>
                <a:lnTo>
                  <a:pt x="2830" y="100063"/>
                </a:lnTo>
                <a:lnTo>
                  <a:pt x="1489" y="105761"/>
                </a:lnTo>
                <a:lnTo>
                  <a:pt x="596" y="111465"/>
                </a:lnTo>
                <a:lnTo>
                  <a:pt x="0" y="117172"/>
                </a:lnTo>
                <a:lnTo>
                  <a:pt x="556" y="121930"/>
                </a:lnTo>
                <a:lnTo>
                  <a:pt x="1878" y="126054"/>
                </a:lnTo>
                <a:lnTo>
                  <a:pt x="3713" y="129756"/>
                </a:lnTo>
                <a:lnTo>
                  <a:pt x="4936" y="134129"/>
                </a:lnTo>
                <a:lnTo>
                  <a:pt x="5751" y="138949"/>
                </a:lnTo>
                <a:lnTo>
                  <a:pt x="6294" y="144068"/>
                </a:lnTo>
                <a:lnTo>
                  <a:pt x="6656" y="149386"/>
                </a:lnTo>
                <a:lnTo>
                  <a:pt x="6898" y="154835"/>
                </a:lnTo>
                <a:lnTo>
                  <a:pt x="7167" y="165971"/>
                </a:lnTo>
                <a:lnTo>
                  <a:pt x="7353" y="189790"/>
                </a:lnTo>
                <a:lnTo>
                  <a:pt x="9267" y="196059"/>
                </a:lnTo>
                <a:lnTo>
                  <a:pt x="12448" y="204049"/>
                </a:lnTo>
                <a:lnTo>
                  <a:pt x="16474" y="213185"/>
                </a:lnTo>
                <a:lnTo>
                  <a:pt x="19158" y="220228"/>
                </a:lnTo>
                <a:lnTo>
                  <a:pt x="20948" y="225877"/>
                </a:lnTo>
                <a:lnTo>
                  <a:pt x="22141" y="230595"/>
                </a:lnTo>
                <a:lnTo>
                  <a:pt x="23888" y="235645"/>
                </a:lnTo>
                <a:lnTo>
                  <a:pt x="26006" y="240916"/>
                </a:lnTo>
                <a:lnTo>
                  <a:pt x="33099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6"/>
          <p:cNvSpPr/>
          <p:nvPr/>
        </p:nvSpPr>
        <p:spPr>
          <a:xfrm>
            <a:off x="6382262" y="3137744"/>
            <a:ext cx="341436" cy="208020"/>
          </a:xfrm>
          <a:custGeom>
            <a:avLst/>
            <a:gdLst/>
            <a:ahLst/>
            <a:cxnLst/>
            <a:rect l="0" t="0" r="0" b="0"/>
            <a:pathLst>
              <a:path w="341436" h="208020">
                <a:moveTo>
                  <a:pt x="92833" y="16936"/>
                </a:moveTo>
                <a:lnTo>
                  <a:pt x="101934" y="7834"/>
                </a:lnTo>
                <a:lnTo>
                  <a:pt x="105568" y="5153"/>
                </a:lnTo>
                <a:lnTo>
                  <a:pt x="112145" y="2174"/>
                </a:lnTo>
                <a:lnTo>
                  <a:pt x="117138" y="1379"/>
                </a:lnTo>
                <a:lnTo>
                  <a:pt x="123323" y="850"/>
                </a:lnTo>
                <a:lnTo>
                  <a:pt x="130305" y="497"/>
                </a:lnTo>
                <a:lnTo>
                  <a:pt x="143142" y="104"/>
                </a:lnTo>
                <a:lnTo>
                  <a:pt x="149233" y="0"/>
                </a:lnTo>
                <a:lnTo>
                  <a:pt x="154245" y="883"/>
                </a:lnTo>
                <a:lnTo>
                  <a:pt x="162354" y="4404"/>
                </a:lnTo>
                <a:lnTo>
                  <a:pt x="193179" y="19947"/>
                </a:lnTo>
                <a:lnTo>
                  <a:pt x="201884" y="25577"/>
                </a:lnTo>
                <a:lnTo>
                  <a:pt x="208927" y="31254"/>
                </a:lnTo>
                <a:lnTo>
                  <a:pt x="215233" y="36952"/>
                </a:lnTo>
                <a:lnTo>
                  <a:pt x="217295" y="39805"/>
                </a:lnTo>
                <a:lnTo>
                  <a:pt x="219587" y="45514"/>
                </a:lnTo>
                <a:lnTo>
                  <a:pt x="220605" y="51227"/>
                </a:lnTo>
                <a:lnTo>
                  <a:pt x="220877" y="54084"/>
                </a:lnTo>
                <a:lnTo>
                  <a:pt x="221058" y="57894"/>
                </a:lnTo>
                <a:lnTo>
                  <a:pt x="221259" y="67207"/>
                </a:lnTo>
                <a:lnTo>
                  <a:pt x="220361" y="71405"/>
                </a:lnTo>
                <a:lnTo>
                  <a:pt x="218808" y="75156"/>
                </a:lnTo>
                <a:lnTo>
                  <a:pt x="216822" y="78609"/>
                </a:lnTo>
                <a:lnTo>
                  <a:pt x="212074" y="84986"/>
                </a:lnTo>
                <a:lnTo>
                  <a:pt x="209474" y="88020"/>
                </a:lnTo>
                <a:lnTo>
                  <a:pt x="201505" y="93931"/>
                </a:lnTo>
                <a:lnTo>
                  <a:pt x="191615" y="99733"/>
                </a:lnTo>
                <a:lnTo>
                  <a:pt x="180868" y="105487"/>
                </a:lnTo>
                <a:lnTo>
                  <a:pt x="172478" y="109307"/>
                </a:lnTo>
                <a:lnTo>
                  <a:pt x="150455" y="118632"/>
                </a:lnTo>
                <a:lnTo>
                  <a:pt x="136963" y="123786"/>
                </a:lnTo>
                <a:lnTo>
                  <a:pt x="93526" y="139188"/>
                </a:lnTo>
                <a:lnTo>
                  <a:pt x="71233" y="146835"/>
                </a:lnTo>
                <a:lnTo>
                  <a:pt x="62241" y="150208"/>
                </a:lnTo>
                <a:lnTo>
                  <a:pt x="54340" y="153409"/>
                </a:lnTo>
                <a:lnTo>
                  <a:pt x="47169" y="156495"/>
                </a:lnTo>
                <a:lnTo>
                  <a:pt x="36660" y="162465"/>
                </a:lnTo>
                <a:lnTo>
                  <a:pt x="27862" y="168293"/>
                </a:lnTo>
                <a:lnTo>
                  <a:pt x="17602" y="174058"/>
                </a:lnTo>
                <a:lnTo>
                  <a:pt x="10217" y="178108"/>
                </a:lnTo>
                <a:lnTo>
                  <a:pt x="3478" y="183859"/>
                </a:lnTo>
                <a:lnTo>
                  <a:pt x="1830" y="186320"/>
                </a:lnTo>
                <a:lnTo>
                  <a:pt x="0" y="191595"/>
                </a:lnTo>
                <a:lnTo>
                  <a:pt x="464" y="193383"/>
                </a:lnTo>
                <a:lnTo>
                  <a:pt x="1726" y="194575"/>
                </a:lnTo>
                <a:lnTo>
                  <a:pt x="3520" y="195369"/>
                </a:lnTo>
                <a:lnTo>
                  <a:pt x="10595" y="201038"/>
                </a:lnTo>
                <a:lnTo>
                  <a:pt x="14195" y="202536"/>
                </a:lnTo>
                <a:lnTo>
                  <a:pt x="23275" y="204200"/>
                </a:lnTo>
                <a:lnTo>
                  <a:pt x="33126" y="204643"/>
                </a:lnTo>
                <a:lnTo>
                  <a:pt x="61852" y="205136"/>
                </a:lnTo>
                <a:lnTo>
                  <a:pt x="142814" y="205413"/>
                </a:lnTo>
                <a:lnTo>
                  <a:pt x="172826" y="206405"/>
                </a:lnTo>
                <a:lnTo>
                  <a:pt x="202359" y="208019"/>
                </a:lnTo>
                <a:lnTo>
                  <a:pt x="341435" y="2055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7"/>
          <p:cNvSpPr/>
          <p:nvPr/>
        </p:nvSpPr>
        <p:spPr>
          <a:xfrm>
            <a:off x="2737484" y="2477452"/>
            <a:ext cx="1122999" cy="1054419"/>
          </a:xfrm>
          <a:custGeom>
            <a:avLst/>
            <a:gdLst/>
            <a:ahLst/>
            <a:cxnLst/>
            <a:rect l="0" t="0" r="0" b="0"/>
            <a:pathLst>
              <a:path w="1122999" h="1054419">
                <a:moveTo>
                  <a:pt x="0" y="0"/>
                </a:moveTo>
                <a:lnTo>
                  <a:pt x="31245" y="19313"/>
                </a:lnTo>
                <a:lnTo>
                  <a:pt x="62175" y="42023"/>
                </a:lnTo>
                <a:lnTo>
                  <a:pt x="92400" y="68331"/>
                </a:lnTo>
                <a:lnTo>
                  <a:pt x="118219" y="90695"/>
                </a:lnTo>
                <a:lnTo>
                  <a:pt x="145887" y="114604"/>
                </a:lnTo>
                <a:lnTo>
                  <a:pt x="189911" y="154607"/>
                </a:lnTo>
                <a:lnTo>
                  <a:pt x="369608" y="313948"/>
                </a:lnTo>
                <a:lnTo>
                  <a:pt x="484859" y="420873"/>
                </a:lnTo>
                <a:lnTo>
                  <a:pt x="530771" y="461692"/>
                </a:lnTo>
                <a:lnTo>
                  <a:pt x="551015" y="479245"/>
                </a:lnTo>
                <a:lnTo>
                  <a:pt x="569273" y="495709"/>
                </a:lnTo>
                <a:lnTo>
                  <a:pt x="602261" y="526703"/>
                </a:lnTo>
                <a:lnTo>
                  <a:pt x="722110" y="644319"/>
                </a:lnTo>
                <a:lnTo>
                  <a:pt x="769565" y="688002"/>
                </a:lnTo>
                <a:lnTo>
                  <a:pt x="793079" y="711080"/>
                </a:lnTo>
                <a:lnTo>
                  <a:pt x="863319" y="783355"/>
                </a:lnTo>
                <a:lnTo>
                  <a:pt x="882251" y="801319"/>
                </a:lnTo>
                <a:lnTo>
                  <a:pt x="915034" y="831439"/>
                </a:lnTo>
                <a:lnTo>
                  <a:pt x="942305" y="857526"/>
                </a:lnTo>
                <a:lnTo>
                  <a:pt x="959674" y="875532"/>
                </a:lnTo>
                <a:lnTo>
                  <a:pt x="1001832" y="920938"/>
                </a:lnTo>
                <a:lnTo>
                  <a:pt x="1018408" y="939714"/>
                </a:lnTo>
                <a:lnTo>
                  <a:pt x="1050839" y="978838"/>
                </a:lnTo>
                <a:lnTo>
                  <a:pt x="1078864" y="1009608"/>
                </a:lnTo>
                <a:lnTo>
                  <a:pt x="1122998" y="10544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8"/>
          <p:cNvSpPr/>
          <p:nvPr/>
        </p:nvSpPr>
        <p:spPr>
          <a:xfrm>
            <a:off x="2797492" y="2494597"/>
            <a:ext cx="1140143" cy="1080136"/>
          </a:xfrm>
          <a:custGeom>
            <a:avLst/>
            <a:gdLst/>
            <a:ahLst/>
            <a:cxnLst/>
            <a:rect l="0" t="0" r="0" b="0"/>
            <a:pathLst>
              <a:path w="1140143" h="1080136">
                <a:moveTo>
                  <a:pt x="1140142" y="0"/>
                </a:moveTo>
                <a:lnTo>
                  <a:pt x="1140142" y="9102"/>
                </a:lnTo>
                <a:lnTo>
                  <a:pt x="1139190" y="12735"/>
                </a:lnTo>
                <a:lnTo>
                  <a:pt x="1134251" y="23352"/>
                </a:lnTo>
                <a:lnTo>
                  <a:pt x="1127372" y="53569"/>
                </a:lnTo>
                <a:lnTo>
                  <a:pt x="1114782" y="84769"/>
                </a:lnTo>
                <a:lnTo>
                  <a:pt x="1098391" y="122448"/>
                </a:lnTo>
                <a:lnTo>
                  <a:pt x="1084757" y="151893"/>
                </a:lnTo>
                <a:lnTo>
                  <a:pt x="1069806" y="177681"/>
                </a:lnTo>
                <a:lnTo>
                  <a:pt x="1049827" y="206604"/>
                </a:lnTo>
                <a:lnTo>
                  <a:pt x="1018722" y="248034"/>
                </a:lnTo>
                <a:lnTo>
                  <a:pt x="1000141" y="271084"/>
                </a:lnTo>
                <a:lnTo>
                  <a:pt x="959174" y="319554"/>
                </a:lnTo>
                <a:lnTo>
                  <a:pt x="940440" y="340671"/>
                </a:lnTo>
                <a:lnTo>
                  <a:pt x="906923" y="376835"/>
                </a:lnTo>
                <a:lnTo>
                  <a:pt x="884651" y="397908"/>
                </a:lnTo>
                <a:lnTo>
                  <a:pt x="829423" y="446723"/>
                </a:lnTo>
                <a:lnTo>
                  <a:pt x="764237" y="500169"/>
                </a:lnTo>
                <a:lnTo>
                  <a:pt x="558181" y="665050"/>
                </a:lnTo>
                <a:lnTo>
                  <a:pt x="456043" y="741348"/>
                </a:lnTo>
                <a:lnTo>
                  <a:pt x="315464" y="845134"/>
                </a:lnTo>
                <a:lnTo>
                  <a:pt x="243648" y="900015"/>
                </a:lnTo>
                <a:lnTo>
                  <a:pt x="208301" y="926739"/>
                </a:lnTo>
                <a:lnTo>
                  <a:pt x="149343" y="967179"/>
                </a:lnTo>
                <a:lnTo>
                  <a:pt x="115052" y="993962"/>
                </a:lnTo>
                <a:lnTo>
                  <a:pt x="86795" y="1017455"/>
                </a:lnTo>
                <a:lnTo>
                  <a:pt x="56197" y="1042459"/>
                </a:lnTo>
                <a:lnTo>
                  <a:pt x="43709" y="1051643"/>
                </a:lnTo>
                <a:lnTo>
                  <a:pt x="0" y="10801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9"/>
          <p:cNvSpPr/>
          <p:nvPr/>
        </p:nvSpPr>
        <p:spPr>
          <a:xfrm>
            <a:off x="5909314" y="3531870"/>
            <a:ext cx="42859" cy="420053"/>
          </a:xfrm>
          <a:custGeom>
            <a:avLst/>
            <a:gdLst/>
            <a:ahLst/>
            <a:cxnLst/>
            <a:rect l="0" t="0" r="0" b="0"/>
            <a:pathLst>
              <a:path w="42859" h="420053">
                <a:moveTo>
                  <a:pt x="42858" y="0"/>
                </a:moveTo>
                <a:lnTo>
                  <a:pt x="38307" y="13652"/>
                </a:lnTo>
                <a:lnTo>
                  <a:pt x="36966" y="20531"/>
                </a:lnTo>
                <a:lnTo>
                  <a:pt x="36073" y="27975"/>
                </a:lnTo>
                <a:lnTo>
                  <a:pt x="35477" y="35795"/>
                </a:lnTo>
                <a:lnTo>
                  <a:pt x="35080" y="43866"/>
                </a:lnTo>
                <a:lnTo>
                  <a:pt x="34639" y="60453"/>
                </a:lnTo>
                <a:lnTo>
                  <a:pt x="33568" y="71734"/>
                </a:lnTo>
                <a:lnTo>
                  <a:pt x="31903" y="84970"/>
                </a:lnTo>
                <a:lnTo>
                  <a:pt x="29839" y="99509"/>
                </a:lnTo>
                <a:lnTo>
                  <a:pt x="25007" y="128364"/>
                </a:lnTo>
                <a:lnTo>
                  <a:pt x="22385" y="142726"/>
                </a:lnTo>
                <a:lnTo>
                  <a:pt x="16931" y="168844"/>
                </a:lnTo>
                <a:lnTo>
                  <a:pt x="14143" y="181142"/>
                </a:lnTo>
                <a:lnTo>
                  <a:pt x="11333" y="192199"/>
                </a:lnTo>
                <a:lnTo>
                  <a:pt x="8506" y="202428"/>
                </a:lnTo>
                <a:lnTo>
                  <a:pt x="5669" y="212104"/>
                </a:lnTo>
                <a:lnTo>
                  <a:pt x="3778" y="221412"/>
                </a:lnTo>
                <a:lnTo>
                  <a:pt x="2517" y="230476"/>
                </a:lnTo>
                <a:lnTo>
                  <a:pt x="1677" y="239375"/>
                </a:lnTo>
                <a:lnTo>
                  <a:pt x="1116" y="247214"/>
                </a:lnTo>
                <a:lnTo>
                  <a:pt x="743" y="254344"/>
                </a:lnTo>
                <a:lnTo>
                  <a:pt x="494" y="261003"/>
                </a:lnTo>
                <a:lnTo>
                  <a:pt x="143" y="284026"/>
                </a:lnTo>
                <a:lnTo>
                  <a:pt x="0" y="347304"/>
                </a:lnTo>
                <a:lnTo>
                  <a:pt x="951" y="356313"/>
                </a:lnTo>
                <a:lnTo>
                  <a:pt x="2537" y="367082"/>
                </a:lnTo>
                <a:lnTo>
                  <a:pt x="4547" y="379024"/>
                </a:lnTo>
                <a:lnTo>
                  <a:pt x="6840" y="388890"/>
                </a:lnTo>
                <a:lnTo>
                  <a:pt x="9322" y="397372"/>
                </a:lnTo>
                <a:lnTo>
                  <a:pt x="17140" y="4200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0"/>
          <p:cNvSpPr/>
          <p:nvPr/>
        </p:nvSpPr>
        <p:spPr>
          <a:xfrm>
            <a:off x="6150961" y="3540442"/>
            <a:ext cx="203847" cy="94254"/>
          </a:xfrm>
          <a:custGeom>
            <a:avLst/>
            <a:gdLst/>
            <a:ahLst/>
            <a:cxnLst/>
            <a:rect l="0" t="0" r="0" b="0"/>
            <a:pathLst>
              <a:path w="203847" h="94254">
                <a:moveTo>
                  <a:pt x="49814" y="25718"/>
                </a:moveTo>
                <a:lnTo>
                  <a:pt x="40712" y="30269"/>
                </a:lnTo>
                <a:lnTo>
                  <a:pt x="34221" y="34466"/>
                </a:lnTo>
                <a:lnTo>
                  <a:pt x="26083" y="40123"/>
                </a:lnTo>
                <a:lnTo>
                  <a:pt x="3851" y="56080"/>
                </a:lnTo>
                <a:lnTo>
                  <a:pt x="2027" y="58342"/>
                </a:lnTo>
                <a:lnTo>
                  <a:pt x="811" y="60802"/>
                </a:lnTo>
                <a:lnTo>
                  <a:pt x="0" y="63395"/>
                </a:lnTo>
                <a:lnTo>
                  <a:pt x="412" y="66076"/>
                </a:lnTo>
                <a:lnTo>
                  <a:pt x="1639" y="68815"/>
                </a:lnTo>
                <a:lnTo>
                  <a:pt x="3410" y="71594"/>
                </a:lnTo>
                <a:lnTo>
                  <a:pt x="6495" y="74400"/>
                </a:lnTo>
                <a:lnTo>
                  <a:pt x="10457" y="77222"/>
                </a:lnTo>
                <a:lnTo>
                  <a:pt x="15003" y="80057"/>
                </a:lnTo>
                <a:lnTo>
                  <a:pt x="19939" y="82899"/>
                </a:lnTo>
                <a:lnTo>
                  <a:pt x="30504" y="88596"/>
                </a:lnTo>
                <a:lnTo>
                  <a:pt x="36940" y="90497"/>
                </a:lnTo>
                <a:lnTo>
                  <a:pt x="44089" y="91764"/>
                </a:lnTo>
                <a:lnTo>
                  <a:pt x="51712" y="92608"/>
                </a:lnTo>
                <a:lnTo>
                  <a:pt x="58699" y="93172"/>
                </a:lnTo>
                <a:lnTo>
                  <a:pt x="65262" y="93547"/>
                </a:lnTo>
                <a:lnTo>
                  <a:pt x="71543" y="93797"/>
                </a:lnTo>
                <a:lnTo>
                  <a:pt x="86141" y="94075"/>
                </a:lnTo>
                <a:lnTo>
                  <a:pt x="136999" y="94253"/>
                </a:lnTo>
                <a:lnTo>
                  <a:pt x="150800" y="93316"/>
                </a:lnTo>
                <a:lnTo>
                  <a:pt x="162858" y="91738"/>
                </a:lnTo>
                <a:lnTo>
                  <a:pt x="173754" y="89734"/>
                </a:lnTo>
                <a:lnTo>
                  <a:pt x="181971" y="87445"/>
                </a:lnTo>
                <a:lnTo>
                  <a:pt x="188401" y="84967"/>
                </a:lnTo>
                <a:lnTo>
                  <a:pt x="201014" y="78696"/>
                </a:lnTo>
                <a:lnTo>
                  <a:pt x="202049" y="77229"/>
                </a:lnTo>
                <a:lnTo>
                  <a:pt x="202739" y="75299"/>
                </a:lnTo>
                <a:lnTo>
                  <a:pt x="203199" y="73059"/>
                </a:lnTo>
                <a:lnTo>
                  <a:pt x="203505" y="70613"/>
                </a:lnTo>
                <a:lnTo>
                  <a:pt x="203710" y="68031"/>
                </a:lnTo>
                <a:lnTo>
                  <a:pt x="203846" y="65356"/>
                </a:lnTo>
                <a:lnTo>
                  <a:pt x="202984" y="61669"/>
                </a:lnTo>
                <a:lnTo>
                  <a:pt x="201457" y="57305"/>
                </a:lnTo>
                <a:lnTo>
                  <a:pt x="199487" y="52491"/>
                </a:lnTo>
                <a:lnTo>
                  <a:pt x="197221" y="48329"/>
                </a:lnTo>
                <a:lnTo>
                  <a:pt x="194757" y="44602"/>
                </a:lnTo>
                <a:lnTo>
                  <a:pt x="192163" y="41164"/>
                </a:lnTo>
                <a:lnTo>
                  <a:pt x="189481" y="37920"/>
                </a:lnTo>
                <a:lnTo>
                  <a:pt x="186740" y="34806"/>
                </a:lnTo>
                <a:lnTo>
                  <a:pt x="183960" y="31776"/>
                </a:lnTo>
                <a:lnTo>
                  <a:pt x="179250" y="28804"/>
                </a:lnTo>
                <a:lnTo>
                  <a:pt x="173252" y="25870"/>
                </a:lnTo>
                <a:lnTo>
                  <a:pt x="166396" y="22962"/>
                </a:lnTo>
                <a:lnTo>
                  <a:pt x="159920" y="21023"/>
                </a:lnTo>
                <a:lnTo>
                  <a:pt x="153698" y="19731"/>
                </a:lnTo>
                <a:lnTo>
                  <a:pt x="147645" y="18869"/>
                </a:lnTo>
                <a:lnTo>
                  <a:pt x="141704" y="17341"/>
                </a:lnTo>
                <a:lnTo>
                  <a:pt x="135839" y="15371"/>
                </a:lnTo>
                <a:lnTo>
                  <a:pt x="130024" y="13105"/>
                </a:lnTo>
                <a:lnTo>
                  <a:pt x="115943" y="8047"/>
                </a:lnTo>
                <a:lnTo>
                  <a:pt x="108187" y="5365"/>
                </a:lnTo>
                <a:lnTo>
                  <a:pt x="101112" y="3576"/>
                </a:lnTo>
                <a:lnTo>
                  <a:pt x="94490" y="2384"/>
                </a:lnTo>
                <a:lnTo>
                  <a:pt x="88170" y="1590"/>
                </a:lnTo>
                <a:lnTo>
                  <a:pt x="83005" y="1060"/>
                </a:lnTo>
                <a:lnTo>
                  <a:pt x="78609" y="707"/>
                </a:lnTo>
                <a:lnTo>
                  <a:pt x="4981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1"/>
          <p:cNvSpPr/>
          <p:nvPr/>
        </p:nvSpPr>
        <p:spPr>
          <a:xfrm>
            <a:off x="6158093" y="3634740"/>
            <a:ext cx="280516" cy="248467"/>
          </a:xfrm>
          <a:custGeom>
            <a:avLst/>
            <a:gdLst/>
            <a:ahLst/>
            <a:cxnLst/>
            <a:rect l="0" t="0" r="0" b="0"/>
            <a:pathLst>
              <a:path w="280516" h="248467">
                <a:moveTo>
                  <a:pt x="76972" y="77152"/>
                </a:moveTo>
                <a:lnTo>
                  <a:pt x="58769" y="81703"/>
                </a:lnTo>
                <a:lnTo>
                  <a:pt x="52454" y="83996"/>
                </a:lnTo>
                <a:lnTo>
                  <a:pt x="47291" y="86477"/>
                </a:lnTo>
                <a:lnTo>
                  <a:pt x="39015" y="91774"/>
                </a:lnTo>
                <a:lnTo>
                  <a:pt x="32162" y="97303"/>
                </a:lnTo>
                <a:lnTo>
                  <a:pt x="28049" y="101064"/>
                </a:lnTo>
                <a:lnTo>
                  <a:pt x="18398" y="110322"/>
                </a:lnTo>
                <a:lnTo>
                  <a:pt x="14110" y="115458"/>
                </a:lnTo>
                <a:lnTo>
                  <a:pt x="10299" y="120787"/>
                </a:lnTo>
                <a:lnTo>
                  <a:pt x="6806" y="126244"/>
                </a:lnTo>
                <a:lnTo>
                  <a:pt x="4477" y="130835"/>
                </a:lnTo>
                <a:lnTo>
                  <a:pt x="1889" y="138476"/>
                </a:lnTo>
                <a:lnTo>
                  <a:pt x="1199" y="143753"/>
                </a:lnTo>
                <a:lnTo>
                  <a:pt x="739" y="150127"/>
                </a:lnTo>
                <a:lnTo>
                  <a:pt x="228" y="163878"/>
                </a:lnTo>
                <a:lnTo>
                  <a:pt x="0" y="176340"/>
                </a:lnTo>
                <a:lnTo>
                  <a:pt x="893" y="181377"/>
                </a:lnTo>
                <a:lnTo>
                  <a:pt x="2440" y="185688"/>
                </a:lnTo>
                <a:lnTo>
                  <a:pt x="6699" y="193018"/>
                </a:lnTo>
                <a:lnTo>
                  <a:pt x="11767" y="199450"/>
                </a:lnTo>
                <a:lnTo>
                  <a:pt x="17194" y="205484"/>
                </a:lnTo>
                <a:lnTo>
                  <a:pt x="25639" y="213246"/>
                </a:lnTo>
                <a:lnTo>
                  <a:pt x="42092" y="226221"/>
                </a:lnTo>
                <a:lnTo>
                  <a:pt x="50861" y="230824"/>
                </a:lnTo>
                <a:lnTo>
                  <a:pt x="59565" y="233892"/>
                </a:lnTo>
                <a:lnTo>
                  <a:pt x="68224" y="235938"/>
                </a:lnTo>
                <a:lnTo>
                  <a:pt x="76855" y="238254"/>
                </a:lnTo>
                <a:lnTo>
                  <a:pt x="94065" y="243368"/>
                </a:lnTo>
                <a:lnTo>
                  <a:pt x="102655" y="245113"/>
                </a:lnTo>
                <a:lnTo>
                  <a:pt x="111239" y="246276"/>
                </a:lnTo>
                <a:lnTo>
                  <a:pt x="119819" y="247051"/>
                </a:lnTo>
                <a:lnTo>
                  <a:pt x="128396" y="247568"/>
                </a:lnTo>
                <a:lnTo>
                  <a:pt x="145547" y="248143"/>
                </a:lnTo>
                <a:lnTo>
                  <a:pt x="171268" y="248466"/>
                </a:lnTo>
                <a:lnTo>
                  <a:pt x="178888" y="247559"/>
                </a:lnTo>
                <a:lnTo>
                  <a:pt x="185874" y="246002"/>
                </a:lnTo>
                <a:lnTo>
                  <a:pt x="192436" y="244011"/>
                </a:lnTo>
                <a:lnTo>
                  <a:pt x="198715" y="241731"/>
                </a:lnTo>
                <a:lnTo>
                  <a:pt x="204806" y="239259"/>
                </a:lnTo>
                <a:lnTo>
                  <a:pt x="210772" y="236658"/>
                </a:lnTo>
                <a:lnTo>
                  <a:pt x="222481" y="231229"/>
                </a:lnTo>
                <a:lnTo>
                  <a:pt x="245520" y="219982"/>
                </a:lnTo>
                <a:lnTo>
                  <a:pt x="251249" y="214282"/>
                </a:lnTo>
                <a:lnTo>
                  <a:pt x="256975" y="206672"/>
                </a:lnTo>
                <a:lnTo>
                  <a:pt x="262696" y="197789"/>
                </a:lnTo>
                <a:lnTo>
                  <a:pt x="267463" y="189961"/>
                </a:lnTo>
                <a:lnTo>
                  <a:pt x="271593" y="182838"/>
                </a:lnTo>
                <a:lnTo>
                  <a:pt x="275299" y="176185"/>
                </a:lnTo>
                <a:lnTo>
                  <a:pt x="277770" y="169844"/>
                </a:lnTo>
                <a:lnTo>
                  <a:pt x="279417" y="163712"/>
                </a:lnTo>
                <a:lnTo>
                  <a:pt x="280515" y="157719"/>
                </a:lnTo>
                <a:lnTo>
                  <a:pt x="280295" y="151818"/>
                </a:lnTo>
                <a:lnTo>
                  <a:pt x="279195" y="145979"/>
                </a:lnTo>
                <a:lnTo>
                  <a:pt x="277510" y="140182"/>
                </a:lnTo>
                <a:lnTo>
                  <a:pt x="275434" y="134412"/>
                </a:lnTo>
                <a:lnTo>
                  <a:pt x="273097" y="128660"/>
                </a:lnTo>
                <a:lnTo>
                  <a:pt x="270587" y="122921"/>
                </a:lnTo>
                <a:lnTo>
                  <a:pt x="267009" y="116237"/>
                </a:lnTo>
                <a:lnTo>
                  <a:pt x="262718" y="108924"/>
                </a:lnTo>
                <a:lnTo>
                  <a:pt x="257952" y="101191"/>
                </a:lnTo>
                <a:lnTo>
                  <a:pt x="252871" y="94130"/>
                </a:lnTo>
                <a:lnTo>
                  <a:pt x="247578" y="87518"/>
                </a:lnTo>
                <a:lnTo>
                  <a:pt x="242144" y="81206"/>
                </a:lnTo>
                <a:lnTo>
                  <a:pt x="236617" y="75092"/>
                </a:lnTo>
                <a:lnTo>
                  <a:pt x="225395" y="63219"/>
                </a:lnTo>
                <a:lnTo>
                  <a:pt x="218783" y="58338"/>
                </a:lnTo>
                <a:lnTo>
                  <a:pt x="211517" y="54132"/>
                </a:lnTo>
                <a:lnTo>
                  <a:pt x="203816" y="50376"/>
                </a:lnTo>
                <a:lnTo>
                  <a:pt x="195824" y="45966"/>
                </a:lnTo>
                <a:lnTo>
                  <a:pt x="187640" y="41121"/>
                </a:lnTo>
                <a:lnTo>
                  <a:pt x="179325" y="35987"/>
                </a:lnTo>
                <a:lnTo>
                  <a:pt x="170925" y="31611"/>
                </a:lnTo>
                <a:lnTo>
                  <a:pt x="162467" y="27741"/>
                </a:lnTo>
                <a:lnTo>
                  <a:pt x="153971" y="24209"/>
                </a:lnTo>
                <a:lnTo>
                  <a:pt x="143544" y="20902"/>
                </a:lnTo>
                <a:lnTo>
                  <a:pt x="131831" y="17744"/>
                </a:lnTo>
                <a:lnTo>
                  <a:pt x="8554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2"/>
          <p:cNvSpPr/>
          <p:nvPr/>
        </p:nvSpPr>
        <p:spPr>
          <a:xfrm>
            <a:off x="6145054" y="3609022"/>
            <a:ext cx="227172" cy="300039"/>
          </a:xfrm>
          <a:custGeom>
            <a:avLst/>
            <a:gdLst/>
            <a:ahLst/>
            <a:cxnLst/>
            <a:rect l="0" t="0" r="0" b="0"/>
            <a:pathLst>
              <a:path w="227172" h="300039">
                <a:moveTo>
                  <a:pt x="227171" y="0"/>
                </a:moveTo>
                <a:lnTo>
                  <a:pt x="213518" y="9102"/>
                </a:lnTo>
                <a:lnTo>
                  <a:pt x="207591" y="12736"/>
                </a:lnTo>
                <a:lnTo>
                  <a:pt x="201736" y="16110"/>
                </a:lnTo>
                <a:lnTo>
                  <a:pt x="190149" y="22400"/>
                </a:lnTo>
                <a:lnTo>
                  <a:pt x="178649" y="28371"/>
                </a:lnTo>
                <a:lnTo>
                  <a:pt x="168153" y="35106"/>
                </a:lnTo>
                <a:lnTo>
                  <a:pt x="138711" y="55290"/>
                </a:lnTo>
                <a:lnTo>
                  <a:pt x="122477" y="65435"/>
                </a:lnTo>
                <a:lnTo>
                  <a:pt x="105940" y="75056"/>
                </a:lnTo>
                <a:lnTo>
                  <a:pt x="89200" y="84327"/>
                </a:lnTo>
                <a:lnTo>
                  <a:pt x="75183" y="93366"/>
                </a:lnTo>
                <a:lnTo>
                  <a:pt x="62980" y="102249"/>
                </a:lnTo>
                <a:lnTo>
                  <a:pt x="43707" y="117834"/>
                </a:lnTo>
                <a:lnTo>
                  <a:pt x="37234" y="123324"/>
                </a:lnTo>
                <a:lnTo>
                  <a:pt x="31966" y="127935"/>
                </a:lnTo>
                <a:lnTo>
                  <a:pt x="26549" y="133868"/>
                </a:lnTo>
                <a:lnTo>
                  <a:pt x="21033" y="140680"/>
                </a:lnTo>
                <a:lnTo>
                  <a:pt x="15450" y="148080"/>
                </a:lnTo>
                <a:lnTo>
                  <a:pt x="11729" y="153965"/>
                </a:lnTo>
                <a:lnTo>
                  <a:pt x="7594" y="163044"/>
                </a:lnTo>
                <a:lnTo>
                  <a:pt x="5539" y="169656"/>
                </a:lnTo>
                <a:lnTo>
                  <a:pt x="715" y="187163"/>
                </a:lnTo>
                <a:lnTo>
                  <a:pt x="0" y="195260"/>
                </a:lnTo>
                <a:lnTo>
                  <a:pt x="476" y="202563"/>
                </a:lnTo>
                <a:lnTo>
                  <a:pt x="1746" y="209337"/>
                </a:lnTo>
                <a:lnTo>
                  <a:pt x="2592" y="214806"/>
                </a:lnTo>
                <a:lnTo>
                  <a:pt x="3533" y="223422"/>
                </a:lnTo>
                <a:lnTo>
                  <a:pt x="4736" y="228005"/>
                </a:lnTo>
                <a:lnTo>
                  <a:pt x="6491" y="232966"/>
                </a:lnTo>
                <a:lnTo>
                  <a:pt x="8614" y="238178"/>
                </a:lnTo>
                <a:lnTo>
                  <a:pt x="11934" y="242606"/>
                </a:lnTo>
                <a:lnTo>
                  <a:pt x="16052" y="246510"/>
                </a:lnTo>
                <a:lnTo>
                  <a:pt x="20702" y="250065"/>
                </a:lnTo>
                <a:lnTo>
                  <a:pt x="25707" y="253387"/>
                </a:lnTo>
                <a:lnTo>
                  <a:pt x="30950" y="256555"/>
                </a:lnTo>
                <a:lnTo>
                  <a:pt x="36349" y="259619"/>
                </a:lnTo>
                <a:lnTo>
                  <a:pt x="42806" y="263567"/>
                </a:lnTo>
                <a:lnTo>
                  <a:pt x="57601" y="273034"/>
                </a:lnTo>
                <a:lnTo>
                  <a:pt x="67452" y="278225"/>
                </a:lnTo>
                <a:lnTo>
                  <a:pt x="78781" y="283591"/>
                </a:lnTo>
                <a:lnTo>
                  <a:pt x="91097" y="289073"/>
                </a:lnTo>
                <a:lnTo>
                  <a:pt x="101212" y="292728"/>
                </a:lnTo>
                <a:lnTo>
                  <a:pt x="109861" y="295164"/>
                </a:lnTo>
                <a:lnTo>
                  <a:pt x="141446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3"/>
          <p:cNvSpPr/>
          <p:nvPr/>
        </p:nvSpPr>
        <p:spPr>
          <a:xfrm>
            <a:off x="5626417" y="3660457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9102" y="21167"/>
                </a:lnTo>
                <a:lnTo>
                  <a:pt x="12735" y="19826"/>
                </a:lnTo>
                <a:lnTo>
                  <a:pt x="16111" y="18932"/>
                </a:lnTo>
                <a:lnTo>
                  <a:pt x="19313" y="18337"/>
                </a:lnTo>
                <a:lnTo>
                  <a:pt x="23352" y="17940"/>
                </a:lnTo>
                <a:lnTo>
                  <a:pt x="27951" y="17675"/>
                </a:lnTo>
                <a:lnTo>
                  <a:pt x="32921" y="17498"/>
                </a:lnTo>
                <a:lnTo>
                  <a:pt x="38140" y="16428"/>
                </a:lnTo>
                <a:lnTo>
                  <a:pt x="43524" y="14762"/>
                </a:lnTo>
                <a:lnTo>
                  <a:pt x="49019" y="12699"/>
                </a:lnTo>
                <a:lnTo>
                  <a:pt x="53634" y="11323"/>
                </a:lnTo>
                <a:lnTo>
                  <a:pt x="57663" y="10406"/>
                </a:lnTo>
                <a:lnTo>
                  <a:pt x="61302" y="9795"/>
                </a:lnTo>
                <a:lnTo>
                  <a:pt x="64681" y="8435"/>
                </a:lnTo>
                <a:lnTo>
                  <a:pt x="67886" y="6576"/>
                </a:lnTo>
                <a:lnTo>
                  <a:pt x="70975" y="4384"/>
                </a:lnTo>
                <a:lnTo>
                  <a:pt x="78749" y="2923"/>
                </a:lnTo>
                <a:lnTo>
                  <a:pt x="89647" y="194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4"/>
          <p:cNvSpPr/>
          <p:nvPr/>
        </p:nvSpPr>
        <p:spPr>
          <a:xfrm>
            <a:off x="5060632" y="3651885"/>
            <a:ext cx="248603" cy="1"/>
          </a:xfrm>
          <a:custGeom>
            <a:avLst/>
            <a:gdLst/>
            <a:ahLst/>
            <a:cxnLst/>
            <a:rect l="0" t="0" r="0" b="0"/>
            <a:pathLst>
              <a:path w="248603" h="1">
                <a:moveTo>
                  <a:pt x="0" y="0"/>
                </a:move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5"/>
          <p:cNvSpPr/>
          <p:nvPr/>
        </p:nvSpPr>
        <p:spPr>
          <a:xfrm>
            <a:off x="5043487" y="3763327"/>
            <a:ext cx="300039" cy="8574"/>
          </a:xfrm>
          <a:custGeom>
            <a:avLst/>
            <a:gdLst/>
            <a:ahLst/>
            <a:cxnLst/>
            <a:rect l="0" t="0" r="0" b="0"/>
            <a:pathLst>
              <a:path w="300039" h="8574">
                <a:moveTo>
                  <a:pt x="0" y="0"/>
                </a:moveTo>
                <a:lnTo>
                  <a:pt x="141418" y="0"/>
                </a:lnTo>
                <a:lnTo>
                  <a:pt x="163811" y="952"/>
                </a:lnTo>
                <a:lnTo>
                  <a:pt x="300038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6"/>
          <p:cNvSpPr/>
          <p:nvPr/>
        </p:nvSpPr>
        <p:spPr>
          <a:xfrm>
            <a:off x="4196434" y="3651885"/>
            <a:ext cx="366838" cy="325756"/>
          </a:xfrm>
          <a:custGeom>
            <a:avLst/>
            <a:gdLst/>
            <a:ahLst/>
            <a:cxnLst/>
            <a:rect l="0" t="0" r="0" b="0"/>
            <a:pathLst>
              <a:path w="366838" h="325756">
                <a:moveTo>
                  <a:pt x="101245" y="0"/>
                </a:moveTo>
                <a:lnTo>
                  <a:pt x="87593" y="13652"/>
                </a:lnTo>
                <a:lnTo>
                  <a:pt x="81666" y="20531"/>
                </a:lnTo>
                <a:lnTo>
                  <a:pt x="75811" y="27975"/>
                </a:lnTo>
                <a:lnTo>
                  <a:pt x="23608" y="97789"/>
                </a:lnTo>
                <a:lnTo>
                  <a:pt x="18054" y="107102"/>
                </a:lnTo>
                <a:lnTo>
                  <a:pt x="14353" y="115216"/>
                </a:lnTo>
                <a:lnTo>
                  <a:pt x="3860" y="146478"/>
                </a:lnTo>
                <a:lnTo>
                  <a:pt x="2032" y="153849"/>
                </a:lnTo>
                <a:lnTo>
                  <a:pt x="813" y="160669"/>
                </a:lnTo>
                <a:lnTo>
                  <a:pt x="0" y="167120"/>
                </a:lnTo>
                <a:lnTo>
                  <a:pt x="411" y="173325"/>
                </a:lnTo>
                <a:lnTo>
                  <a:pt x="1638" y="179368"/>
                </a:lnTo>
                <a:lnTo>
                  <a:pt x="3408" y="185301"/>
                </a:lnTo>
                <a:lnTo>
                  <a:pt x="5540" y="191161"/>
                </a:lnTo>
                <a:lnTo>
                  <a:pt x="7914" y="196973"/>
                </a:lnTo>
                <a:lnTo>
                  <a:pt x="10450" y="202753"/>
                </a:lnTo>
                <a:lnTo>
                  <a:pt x="14045" y="208511"/>
                </a:lnTo>
                <a:lnTo>
                  <a:pt x="18347" y="214255"/>
                </a:lnTo>
                <a:lnTo>
                  <a:pt x="23120" y="219989"/>
                </a:lnTo>
                <a:lnTo>
                  <a:pt x="27254" y="225717"/>
                </a:lnTo>
                <a:lnTo>
                  <a:pt x="30963" y="231440"/>
                </a:lnTo>
                <a:lnTo>
                  <a:pt x="34388" y="237161"/>
                </a:lnTo>
                <a:lnTo>
                  <a:pt x="39529" y="242879"/>
                </a:lnTo>
                <a:lnTo>
                  <a:pt x="45814" y="248597"/>
                </a:lnTo>
                <a:lnTo>
                  <a:pt x="52861" y="254314"/>
                </a:lnTo>
                <a:lnTo>
                  <a:pt x="59464" y="259077"/>
                </a:lnTo>
                <a:lnTo>
                  <a:pt x="65771" y="263205"/>
                </a:lnTo>
                <a:lnTo>
                  <a:pt x="71881" y="266910"/>
                </a:lnTo>
                <a:lnTo>
                  <a:pt x="86290" y="276107"/>
                </a:lnTo>
                <a:lnTo>
                  <a:pt x="94132" y="281226"/>
                </a:lnTo>
                <a:lnTo>
                  <a:pt x="105076" y="286543"/>
                </a:lnTo>
                <a:lnTo>
                  <a:pt x="118087" y="291994"/>
                </a:lnTo>
                <a:lnTo>
                  <a:pt x="132476" y="297532"/>
                </a:lnTo>
                <a:lnTo>
                  <a:pt x="148736" y="301225"/>
                </a:lnTo>
                <a:lnTo>
                  <a:pt x="166243" y="303687"/>
                </a:lnTo>
                <a:lnTo>
                  <a:pt x="184582" y="305328"/>
                </a:lnTo>
                <a:lnTo>
                  <a:pt x="199666" y="306422"/>
                </a:lnTo>
                <a:lnTo>
                  <a:pt x="224046" y="307637"/>
                </a:lnTo>
                <a:lnTo>
                  <a:pt x="234547" y="307009"/>
                </a:lnTo>
                <a:lnTo>
                  <a:pt x="244406" y="305637"/>
                </a:lnTo>
                <a:lnTo>
                  <a:pt x="253835" y="303771"/>
                </a:lnTo>
                <a:lnTo>
                  <a:pt x="294412" y="296593"/>
                </a:lnTo>
                <a:lnTo>
                  <a:pt x="306223" y="292978"/>
                </a:lnTo>
                <a:lnTo>
                  <a:pt x="316003" y="288664"/>
                </a:lnTo>
                <a:lnTo>
                  <a:pt x="324427" y="283882"/>
                </a:lnTo>
                <a:lnTo>
                  <a:pt x="330996" y="279742"/>
                </a:lnTo>
                <a:lnTo>
                  <a:pt x="340834" y="272602"/>
                </a:lnTo>
                <a:lnTo>
                  <a:pt x="348382" y="263714"/>
                </a:lnTo>
                <a:lnTo>
                  <a:pt x="351729" y="258677"/>
                </a:lnTo>
                <a:lnTo>
                  <a:pt x="354912" y="253413"/>
                </a:lnTo>
                <a:lnTo>
                  <a:pt x="357986" y="248000"/>
                </a:lnTo>
                <a:lnTo>
                  <a:pt x="360988" y="242485"/>
                </a:lnTo>
                <a:lnTo>
                  <a:pt x="362990" y="236904"/>
                </a:lnTo>
                <a:lnTo>
                  <a:pt x="364325" y="231279"/>
                </a:lnTo>
                <a:lnTo>
                  <a:pt x="365214" y="225623"/>
                </a:lnTo>
                <a:lnTo>
                  <a:pt x="366203" y="216799"/>
                </a:lnTo>
                <a:lnTo>
                  <a:pt x="366641" y="208750"/>
                </a:lnTo>
                <a:lnTo>
                  <a:pt x="366837" y="198822"/>
                </a:lnTo>
                <a:lnTo>
                  <a:pt x="364984" y="194461"/>
                </a:lnTo>
                <a:lnTo>
                  <a:pt x="361843" y="190601"/>
                </a:lnTo>
                <a:lnTo>
                  <a:pt x="354227" y="182818"/>
                </a:lnTo>
                <a:lnTo>
                  <a:pt x="347667" y="173010"/>
                </a:lnTo>
                <a:lnTo>
                  <a:pt x="339036" y="164841"/>
                </a:lnTo>
                <a:lnTo>
                  <a:pt x="334068" y="161329"/>
                </a:lnTo>
                <a:lnTo>
                  <a:pt x="323467" y="157427"/>
                </a:lnTo>
                <a:lnTo>
                  <a:pt x="312405" y="154740"/>
                </a:lnTo>
                <a:lnTo>
                  <a:pt x="301139" y="150370"/>
                </a:lnTo>
                <a:lnTo>
                  <a:pt x="292322" y="145254"/>
                </a:lnTo>
                <a:lnTo>
                  <a:pt x="288637" y="142556"/>
                </a:lnTo>
                <a:lnTo>
                  <a:pt x="279463" y="139558"/>
                </a:lnTo>
                <a:lnTo>
                  <a:pt x="269988" y="138225"/>
                </a:lnTo>
                <a:lnTo>
                  <a:pt x="259299" y="137475"/>
                </a:lnTo>
                <a:lnTo>
                  <a:pt x="253089" y="137300"/>
                </a:lnTo>
                <a:lnTo>
                  <a:pt x="250100" y="138206"/>
                </a:lnTo>
                <a:lnTo>
                  <a:pt x="244238" y="141752"/>
                </a:lnTo>
                <a:lnTo>
                  <a:pt x="235583" y="149104"/>
                </a:lnTo>
                <a:lnTo>
                  <a:pt x="233666" y="151790"/>
                </a:lnTo>
                <a:lnTo>
                  <a:pt x="231537" y="157315"/>
                </a:lnTo>
                <a:lnTo>
                  <a:pt x="230590" y="165485"/>
                </a:lnTo>
                <a:lnTo>
                  <a:pt x="230338" y="170331"/>
                </a:lnTo>
                <a:lnTo>
                  <a:pt x="230057" y="183335"/>
                </a:lnTo>
                <a:lnTo>
                  <a:pt x="229983" y="190803"/>
                </a:lnTo>
                <a:lnTo>
                  <a:pt x="230885" y="199592"/>
                </a:lnTo>
                <a:lnTo>
                  <a:pt x="232440" y="209261"/>
                </a:lnTo>
                <a:lnTo>
                  <a:pt x="234428" y="219517"/>
                </a:lnTo>
                <a:lnTo>
                  <a:pt x="237659" y="230165"/>
                </a:lnTo>
                <a:lnTo>
                  <a:pt x="241718" y="241073"/>
                </a:lnTo>
                <a:lnTo>
                  <a:pt x="246329" y="252155"/>
                </a:lnTo>
                <a:lnTo>
                  <a:pt x="250355" y="260496"/>
                </a:lnTo>
                <a:lnTo>
                  <a:pt x="253992" y="267009"/>
                </a:lnTo>
                <a:lnTo>
                  <a:pt x="257369" y="272303"/>
                </a:lnTo>
                <a:lnTo>
                  <a:pt x="262478" y="279643"/>
                </a:lnTo>
                <a:lnTo>
                  <a:pt x="275775" y="297958"/>
                </a:lnTo>
                <a:lnTo>
                  <a:pt x="281415" y="305319"/>
                </a:lnTo>
                <a:lnTo>
                  <a:pt x="286129" y="311178"/>
                </a:lnTo>
                <a:lnTo>
                  <a:pt x="306986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7"/>
          <p:cNvSpPr/>
          <p:nvPr/>
        </p:nvSpPr>
        <p:spPr>
          <a:xfrm>
            <a:off x="4580572" y="3763327"/>
            <a:ext cx="360046" cy="205741"/>
          </a:xfrm>
          <a:custGeom>
            <a:avLst/>
            <a:gdLst/>
            <a:ahLst/>
            <a:cxnLst/>
            <a:rect l="0" t="0" r="0" b="0"/>
            <a:pathLst>
              <a:path w="360046" h="205741">
                <a:moveTo>
                  <a:pt x="0" y="0"/>
                </a:moveTo>
                <a:lnTo>
                  <a:pt x="9102" y="9102"/>
                </a:lnTo>
                <a:lnTo>
                  <a:pt x="12735" y="11783"/>
                </a:lnTo>
                <a:lnTo>
                  <a:pt x="19313" y="14762"/>
                </a:lnTo>
                <a:lnTo>
                  <a:pt x="23353" y="18414"/>
                </a:lnTo>
                <a:lnTo>
                  <a:pt x="27951" y="23706"/>
                </a:lnTo>
                <a:lnTo>
                  <a:pt x="32921" y="30091"/>
                </a:lnTo>
                <a:lnTo>
                  <a:pt x="39093" y="36253"/>
                </a:lnTo>
                <a:lnTo>
                  <a:pt x="46064" y="42267"/>
                </a:lnTo>
                <a:lnTo>
                  <a:pt x="53569" y="48180"/>
                </a:lnTo>
                <a:lnTo>
                  <a:pt x="65240" y="55933"/>
                </a:lnTo>
                <a:lnTo>
                  <a:pt x="79688" y="64911"/>
                </a:lnTo>
                <a:lnTo>
                  <a:pt x="95988" y="74706"/>
                </a:lnTo>
                <a:lnTo>
                  <a:pt x="110664" y="83142"/>
                </a:lnTo>
                <a:lnTo>
                  <a:pt x="148571" y="104116"/>
                </a:lnTo>
                <a:lnTo>
                  <a:pt x="159055" y="110368"/>
                </a:lnTo>
                <a:lnTo>
                  <a:pt x="168902" y="116441"/>
                </a:lnTo>
                <a:lnTo>
                  <a:pt x="179276" y="122395"/>
                </a:lnTo>
                <a:lnTo>
                  <a:pt x="257347" y="165037"/>
                </a:lnTo>
                <a:lnTo>
                  <a:pt x="276340" y="174795"/>
                </a:lnTo>
                <a:lnTo>
                  <a:pt x="293764" y="183205"/>
                </a:lnTo>
                <a:lnTo>
                  <a:pt x="310143" y="190716"/>
                </a:lnTo>
                <a:lnTo>
                  <a:pt x="322967" y="195724"/>
                </a:lnTo>
                <a:lnTo>
                  <a:pt x="333421" y="199063"/>
                </a:lnTo>
                <a:lnTo>
                  <a:pt x="360045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8"/>
          <p:cNvSpPr/>
          <p:nvPr/>
        </p:nvSpPr>
        <p:spPr>
          <a:xfrm>
            <a:off x="4734877" y="3789045"/>
            <a:ext cx="94299" cy="197168"/>
          </a:xfrm>
          <a:custGeom>
            <a:avLst/>
            <a:gdLst/>
            <a:ahLst/>
            <a:cxnLst/>
            <a:rect l="0" t="0" r="0" b="0"/>
            <a:pathLst>
              <a:path w="94299" h="197168">
                <a:moveTo>
                  <a:pt x="94298" y="0"/>
                </a:moveTo>
                <a:lnTo>
                  <a:pt x="89747" y="9101"/>
                </a:lnTo>
                <a:lnTo>
                  <a:pt x="88406" y="12735"/>
                </a:lnTo>
                <a:lnTo>
                  <a:pt x="87512" y="16110"/>
                </a:lnTo>
                <a:lnTo>
                  <a:pt x="86916" y="19312"/>
                </a:lnTo>
                <a:lnTo>
                  <a:pt x="78900" y="34782"/>
                </a:lnTo>
                <a:lnTo>
                  <a:pt x="49671" y="87531"/>
                </a:lnTo>
                <a:lnTo>
                  <a:pt x="37877" y="110742"/>
                </a:lnTo>
                <a:lnTo>
                  <a:pt x="29062" y="130025"/>
                </a:lnTo>
                <a:lnTo>
                  <a:pt x="22232" y="146691"/>
                </a:lnTo>
                <a:lnTo>
                  <a:pt x="16726" y="158754"/>
                </a:lnTo>
                <a:lnTo>
                  <a:pt x="12103" y="167748"/>
                </a:lnTo>
                <a:lnTo>
                  <a:pt x="8069" y="174697"/>
                </a:lnTo>
                <a:lnTo>
                  <a:pt x="5379" y="180282"/>
                </a:lnTo>
                <a:lnTo>
                  <a:pt x="3586" y="184958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9"/>
          <p:cNvSpPr/>
          <p:nvPr/>
        </p:nvSpPr>
        <p:spPr>
          <a:xfrm>
            <a:off x="4066222" y="4029075"/>
            <a:ext cx="1148716" cy="60008"/>
          </a:xfrm>
          <a:custGeom>
            <a:avLst/>
            <a:gdLst/>
            <a:ahLst/>
            <a:cxnLst/>
            <a:rect l="0" t="0" r="0" b="0"/>
            <a:pathLst>
              <a:path w="1148716" h="60008">
                <a:moveTo>
                  <a:pt x="0" y="0"/>
                </a:moveTo>
                <a:lnTo>
                  <a:pt x="9102" y="4550"/>
                </a:lnTo>
                <a:lnTo>
                  <a:pt x="12735" y="5891"/>
                </a:lnTo>
                <a:lnTo>
                  <a:pt x="19313" y="7380"/>
                </a:lnTo>
                <a:lnTo>
                  <a:pt x="37087" y="8468"/>
                </a:lnTo>
                <a:lnTo>
                  <a:pt x="39965" y="9455"/>
                </a:lnTo>
                <a:lnTo>
                  <a:pt x="42836" y="11066"/>
                </a:lnTo>
                <a:lnTo>
                  <a:pt x="45702" y="13092"/>
                </a:lnTo>
                <a:lnTo>
                  <a:pt x="48565" y="14443"/>
                </a:lnTo>
                <a:lnTo>
                  <a:pt x="54287" y="15944"/>
                </a:lnTo>
                <a:lnTo>
                  <a:pt x="62863" y="16789"/>
                </a:lnTo>
                <a:lnTo>
                  <a:pt x="65721" y="17860"/>
                </a:lnTo>
                <a:lnTo>
                  <a:pt x="68579" y="19527"/>
                </a:lnTo>
                <a:lnTo>
                  <a:pt x="75459" y="24494"/>
                </a:lnTo>
                <a:lnTo>
                  <a:pt x="96316" y="25610"/>
                </a:lnTo>
                <a:lnTo>
                  <a:pt x="173776" y="25717"/>
                </a:lnTo>
                <a:lnTo>
                  <a:pt x="180621" y="26669"/>
                </a:lnTo>
                <a:lnTo>
                  <a:pt x="187088" y="28257"/>
                </a:lnTo>
                <a:lnTo>
                  <a:pt x="193305" y="30268"/>
                </a:lnTo>
                <a:lnTo>
                  <a:pt x="202213" y="31608"/>
                </a:lnTo>
                <a:lnTo>
                  <a:pt x="296162" y="38487"/>
                </a:lnTo>
                <a:lnTo>
                  <a:pt x="319362" y="39946"/>
                </a:lnTo>
                <a:lnTo>
                  <a:pt x="357838" y="41566"/>
                </a:lnTo>
                <a:lnTo>
                  <a:pt x="915486" y="50618"/>
                </a:lnTo>
                <a:lnTo>
                  <a:pt x="999020" y="51072"/>
                </a:lnTo>
                <a:lnTo>
                  <a:pt x="1029868" y="52145"/>
                </a:lnTo>
                <a:lnTo>
                  <a:pt x="1148715" y="600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10"/>
          <p:cNvSpPr/>
          <p:nvPr/>
        </p:nvSpPr>
        <p:spPr>
          <a:xfrm>
            <a:off x="3954779" y="3797617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18204" y="8573"/>
                </a:lnTo>
                <a:lnTo>
                  <a:pt x="33091" y="7620"/>
                </a:lnTo>
                <a:lnTo>
                  <a:pt x="92884" y="2681"/>
                </a:lnTo>
                <a:lnTo>
                  <a:pt x="107643" y="1787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11"/>
          <p:cNvSpPr/>
          <p:nvPr/>
        </p:nvSpPr>
        <p:spPr>
          <a:xfrm>
            <a:off x="4006215" y="4346257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0"/>
                </a:moveTo>
                <a:lnTo>
                  <a:pt x="7381" y="14762"/>
                </a:lnTo>
                <a:lnTo>
                  <a:pt x="9683" y="15556"/>
                </a:lnTo>
                <a:lnTo>
                  <a:pt x="13122" y="16086"/>
                </a:lnTo>
                <a:lnTo>
                  <a:pt x="17321" y="16439"/>
                </a:lnTo>
                <a:lnTo>
                  <a:pt x="24525" y="16831"/>
                </a:lnTo>
                <a:lnTo>
                  <a:pt x="27780" y="16936"/>
                </a:lnTo>
                <a:lnTo>
                  <a:pt x="55115" y="17083"/>
                </a:lnTo>
                <a:lnTo>
                  <a:pt x="72938" y="16151"/>
                </a:lnTo>
                <a:lnTo>
                  <a:pt x="140462" y="11241"/>
                </a:lnTo>
                <a:lnTo>
                  <a:pt x="170060" y="9759"/>
                </a:lnTo>
                <a:lnTo>
                  <a:pt x="186715" y="10316"/>
                </a:lnTo>
                <a:lnTo>
                  <a:pt x="205440" y="11640"/>
                </a:lnTo>
                <a:lnTo>
                  <a:pt x="240849" y="14698"/>
                </a:lnTo>
                <a:lnTo>
                  <a:pt x="282892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12"/>
          <p:cNvSpPr/>
          <p:nvPr/>
        </p:nvSpPr>
        <p:spPr>
          <a:xfrm>
            <a:off x="4359689" y="4260532"/>
            <a:ext cx="415889" cy="290990"/>
          </a:xfrm>
          <a:custGeom>
            <a:avLst/>
            <a:gdLst/>
            <a:ahLst/>
            <a:cxnLst/>
            <a:rect l="0" t="0" r="0" b="0"/>
            <a:pathLst>
              <a:path w="415889" h="290990">
                <a:moveTo>
                  <a:pt x="32288" y="0"/>
                </a:moveTo>
                <a:lnTo>
                  <a:pt x="27738" y="9102"/>
                </a:lnTo>
                <a:lnTo>
                  <a:pt x="24492" y="14640"/>
                </a:lnTo>
                <a:lnTo>
                  <a:pt x="15805" y="28415"/>
                </a:lnTo>
                <a:lnTo>
                  <a:pt x="11775" y="36088"/>
                </a:lnTo>
                <a:lnTo>
                  <a:pt x="8135" y="44061"/>
                </a:lnTo>
                <a:lnTo>
                  <a:pt x="4756" y="52234"/>
                </a:lnTo>
                <a:lnTo>
                  <a:pt x="2504" y="58635"/>
                </a:lnTo>
                <a:lnTo>
                  <a:pt x="1002" y="63855"/>
                </a:lnTo>
                <a:lnTo>
                  <a:pt x="0" y="68288"/>
                </a:lnTo>
                <a:lnTo>
                  <a:pt x="285" y="76958"/>
                </a:lnTo>
                <a:lnTo>
                  <a:pt x="1428" y="88453"/>
                </a:lnTo>
                <a:lnTo>
                  <a:pt x="3142" y="101831"/>
                </a:lnTo>
                <a:lnTo>
                  <a:pt x="5237" y="112655"/>
                </a:lnTo>
                <a:lnTo>
                  <a:pt x="7587" y="121776"/>
                </a:lnTo>
                <a:lnTo>
                  <a:pt x="10105" y="129762"/>
                </a:lnTo>
                <a:lnTo>
                  <a:pt x="12737" y="136990"/>
                </a:lnTo>
                <a:lnTo>
                  <a:pt x="15444" y="143715"/>
                </a:lnTo>
                <a:lnTo>
                  <a:pt x="18201" y="150102"/>
                </a:lnTo>
                <a:lnTo>
                  <a:pt x="23805" y="162280"/>
                </a:lnTo>
                <a:lnTo>
                  <a:pt x="26632" y="168194"/>
                </a:lnTo>
                <a:lnTo>
                  <a:pt x="32328" y="175947"/>
                </a:lnTo>
                <a:lnTo>
                  <a:pt x="39934" y="184925"/>
                </a:lnTo>
                <a:lnTo>
                  <a:pt x="48815" y="194722"/>
                </a:lnTo>
                <a:lnTo>
                  <a:pt x="60452" y="205062"/>
                </a:lnTo>
                <a:lnTo>
                  <a:pt x="73924" y="215766"/>
                </a:lnTo>
                <a:lnTo>
                  <a:pt x="101275" y="235913"/>
                </a:lnTo>
                <a:lnTo>
                  <a:pt x="122956" y="251218"/>
                </a:lnTo>
                <a:lnTo>
                  <a:pt x="132739" y="257014"/>
                </a:lnTo>
                <a:lnTo>
                  <a:pt x="142118" y="261830"/>
                </a:lnTo>
                <a:lnTo>
                  <a:pt x="151228" y="265994"/>
                </a:lnTo>
                <a:lnTo>
                  <a:pt x="159206" y="268769"/>
                </a:lnTo>
                <a:lnTo>
                  <a:pt x="166430" y="270619"/>
                </a:lnTo>
                <a:lnTo>
                  <a:pt x="173151" y="271853"/>
                </a:lnTo>
                <a:lnTo>
                  <a:pt x="180489" y="273628"/>
                </a:lnTo>
                <a:lnTo>
                  <a:pt x="188239" y="275763"/>
                </a:lnTo>
                <a:lnTo>
                  <a:pt x="196263" y="278140"/>
                </a:lnTo>
                <a:lnTo>
                  <a:pt x="207327" y="280677"/>
                </a:lnTo>
                <a:lnTo>
                  <a:pt x="234861" y="286036"/>
                </a:lnTo>
                <a:lnTo>
                  <a:pt x="247347" y="287845"/>
                </a:lnTo>
                <a:lnTo>
                  <a:pt x="258528" y="289052"/>
                </a:lnTo>
                <a:lnTo>
                  <a:pt x="268840" y="289856"/>
                </a:lnTo>
                <a:lnTo>
                  <a:pt x="280476" y="290392"/>
                </a:lnTo>
                <a:lnTo>
                  <a:pt x="306107" y="290989"/>
                </a:lnTo>
                <a:lnTo>
                  <a:pt x="316751" y="290195"/>
                </a:lnTo>
                <a:lnTo>
                  <a:pt x="325753" y="288713"/>
                </a:lnTo>
                <a:lnTo>
                  <a:pt x="362989" y="279492"/>
                </a:lnTo>
                <a:lnTo>
                  <a:pt x="370865" y="276815"/>
                </a:lnTo>
                <a:lnTo>
                  <a:pt x="382157" y="271302"/>
                </a:lnTo>
                <a:lnTo>
                  <a:pt x="387454" y="266593"/>
                </a:lnTo>
                <a:lnTo>
                  <a:pt x="392890" y="260596"/>
                </a:lnTo>
                <a:lnTo>
                  <a:pt x="398420" y="253741"/>
                </a:lnTo>
                <a:lnTo>
                  <a:pt x="403058" y="248218"/>
                </a:lnTo>
                <a:lnTo>
                  <a:pt x="410753" y="239542"/>
                </a:lnTo>
                <a:lnTo>
                  <a:pt x="414807" y="232511"/>
                </a:lnTo>
                <a:lnTo>
                  <a:pt x="415888" y="229302"/>
                </a:lnTo>
                <a:lnTo>
                  <a:pt x="415656" y="226211"/>
                </a:lnTo>
                <a:lnTo>
                  <a:pt x="414550" y="223197"/>
                </a:lnTo>
                <a:lnTo>
                  <a:pt x="410779" y="216356"/>
                </a:lnTo>
                <a:lnTo>
                  <a:pt x="405929" y="206966"/>
                </a:lnTo>
                <a:lnTo>
                  <a:pt x="400598" y="198983"/>
                </a:lnTo>
                <a:lnTo>
                  <a:pt x="394101" y="191307"/>
                </a:lnTo>
                <a:lnTo>
                  <a:pt x="384864" y="181545"/>
                </a:lnTo>
                <a:lnTo>
                  <a:pt x="373504" y="169890"/>
                </a:lnTo>
                <a:lnTo>
                  <a:pt x="364597" y="163455"/>
                </a:lnTo>
                <a:lnTo>
                  <a:pt x="359555" y="160405"/>
                </a:lnTo>
                <a:lnTo>
                  <a:pt x="348872" y="157016"/>
                </a:lnTo>
                <a:lnTo>
                  <a:pt x="337775" y="155510"/>
                </a:lnTo>
                <a:lnTo>
                  <a:pt x="326493" y="154840"/>
                </a:lnTo>
                <a:lnTo>
                  <a:pt x="312588" y="154543"/>
                </a:lnTo>
                <a:lnTo>
                  <a:pt x="275828" y="154352"/>
                </a:lnTo>
                <a:lnTo>
                  <a:pt x="267990" y="155289"/>
                </a:lnTo>
                <a:lnTo>
                  <a:pt x="256742" y="158870"/>
                </a:lnTo>
                <a:lnTo>
                  <a:pt x="246028" y="163636"/>
                </a:lnTo>
                <a:lnTo>
                  <a:pt x="235869" y="168930"/>
                </a:lnTo>
                <a:lnTo>
                  <a:pt x="224794" y="177265"/>
                </a:lnTo>
                <a:lnTo>
                  <a:pt x="218494" y="182925"/>
                </a:lnTo>
                <a:lnTo>
                  <a:pt x="216432" y="185767"/>
                </a:lnTo>
                <a:lnTo>
                  <a:pt x="214143" y="191466"/>
                </a:lnTo>
                <a:lnTo>
                  <a:pt x="213125" y="199713"/>
                </a:lnTo>
                <a:lnTo>
                  <a:pt x="212853" y="204580"/>
                </a:lnTo>
                <a:lnTo>
                  <a:pt x="212552" y="217607"/>
                </a:lnTo>
                <a:lnTo>
                  <a:pt x="220883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13"/>
          <p:cNvSpPr/>
          <p:nvPr/>
        </p:nvSpPr>
        <p:spPr>
          <a:xfrm>
            <a:off x="4820602" y="4294822"/>
            <a:ext cx="300039" cy="265749"/>
          </a:xfrm>
          <a:custGeom>
            <a:avLst/>
            <a:gdLst/>
            <a:ahLst/>
            <a:cxnLst/>
            <a:rect l="0" t="0" r="0" b="0"/>
            <a:pathLst>
              <a:path w="300039" h="265749">
                <a:moveTo>
                  <a:pt x="0" y="0"/>
                </a:moveTo>
                <a:lnTo>
                  <a:pt x="13652" y="9102"/>
                </a:lnTo>
                <a:lnTo>
                  <a:pt x="22895" y="16110"/>
                </a:lnTo>
                <a:lnTo>
                  <a:pt x="32083" y="24305"/>
                </a:lnTo>
                <a:lnTo>
                  <a:pt x="45692" y="37472"/>
                </a:lnTo>
                <a:lnTo>
                  <a:pt x="52369" y="43079"/>
                </a:lnTo>
                <a:lnTo>
                  <a:pt x="58725" y="47769"/>
                </a:lnTo>
                <a:lnTo>
                  <a:pt x="64867" y="51849"/>
                </a:lnTo>
                <a:lnTo>
                  <a:pt x="70868" y="57426"/>
                </a:lnTo>
                <a:lnTo>
                  <a:pt x="76773" y="64001"/>
                </a:lnTo>
                <a:lnTo>
                  <a:pt x="82614" y="71242"/>
                </a:lnTo>
                <a:lnTo>
                  <a:pt x="98891" y="88453"/>
                </a:lnTo>
                <a:lnTo>
                  <a:pt x="149997" y="140595"/>
                </a:lnTo>
                <a:lnTo>
                  <a:pt x="170483" y="160405"/>
                </a:lnTo>
                <a:lnTo>
                  <a:pt x="186045" y="174564"/>
                </a:lnTo>
                <a:lnTo>
                  <a:pt x="198325" y="184956"/>
                </a:lnTo>
                <a:lnTo>
                  <a:pt x="208417" y="193789"/>
                </a:lnTo>
                <a:lnTo>
                  <a:pt x="224709" y="208684"/>
                </a:lnTo>
                <a:lnTo>
                  <a:pt x="234579" y="217227"/>
                </a:lnTo>
                <a:lnTo>
                  <a:pt x="245921" y="226733"/>
                </a:lnTo>
                <a:lnTo>
                  <a:pt x="300038" y="265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4"/>
          <p:cNvSpPr/>
          <p:nvPr/>
        </p:nvSpPr>
        <p:spPr>
          <a:xfrm>
            <a:off x="5000625" y="4354829"/>
            <a:ext cx="102871" cy="102872"/>
          </a:xfrm>
          <a:custGeom>
            <a:avLst/>
            <a:gdLst/>
            <a:ahLst/>
            <a:cxnLst/>
            <a:rect l="0" t="0" r="0" b="0"/>
            <a:pathLst>
              <a:path w="102871" h="102872">
                <a:moveTo>
                  <a:pt x="102870" y="0"/>
                </a:moveTo>
                <a:lnTo>
                  <a:pt x="98319" y="13653"/>
                </a:lnTo>
                <a:lnTo>
                  <a:pt x="96026" y="18627"/>
                </a:lnTo>
                <a:lnTo>
                  <a:pt x="93545" y="22896"/>
                </a:lnTo>
                <a:lnTo>
                  <a:pt x="90938" y="26694"/>
                </a:lnTo>
                <a:lnTo>
                  <a:pt x="87295" y="31131"/>
                </a:lnTo>
                <a:lnTo>
                  <a:pt x="82962" y="35994"/>
                </a:lnTo>
                <a:lnTo>
                  <a:pt x="74019" y="45525"/>
                </a:lnTo>
                <a:lnTo>
                  <a:pt x="66869" y="52936"/>
                </a:lnTo>
                <a:lnTo>
                  <a:pt x="62677" y="56246"/>
                </a:lnTo>
                <a:lnTo>
                  <a:pt x="57977" y="59405"/>
                </a:lnTo>
                <a:lnTo>
                  <a:pt x="52939" y="62464"/>
                </a:lnTo>
                <a:lnTo>
                  <a:pt x="48628" y="65455"/>
                </a:lnTo>
                <a:lnTo>
                  <a:pt x="44801" y="68402"/>
                </a:lnTo>
                <a:lnTo>
                  <a:pt x="41297" y="71319"/>
                </a:lnTo>
                <a:lnTo>
                  <a:pt x="0" y="1028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5"/>
          <p:cNvSpPr/>
          <p:nvPr/>
        </p:nvSpPr>
        <p:spPr>
          <a:xfrm>
            <a:off x="4632007" y="4732020"/>
            <a:ext cx="420053" cy="317183"/>
          </a:xfrm>
          <a:custGeom>
            <a:avLst/>
            <a:gdLst/>
            <a:ahLst/>
            <a:cxnLst/>
            <a:rect l="0" t="0" r="0" b="0"/>
            <a:pathLst>
              <a:path w="420053" h="317183">
                <a:moveTo>
                  <a:pt x="0" y="0"/>
                </a:moveTo>
                <a:lnTo>
                  <a:pt x="9102" y="13652"/>
                </a:lnTo>
                <a:lnTo>
                  <a:pt x="18650" y="22895"/>
                </a:lnTo>
                <a:lnTo>
                  <a:pt x="23864" y="26693"/>
                </a:lnTo>
                <a:lnTo>
                  <a:pt x="32102" y="33988"/>
                </a:lnTo>
                <a:lnTo>
                  <a:pt x="53955" y="54793"/>
                </a:lnTo>
                <a:lnTo>
                  <a:pt x="67402" y="67008"/>
                </a:lnTo>
                <a:lnTo>
                  <a:pt x="97584" y="93281"/>
                </a:lnTo>
                <a:lnTo>
                  <a:pt x="115539" y="106955"/>
                </a:lnTo>
                <a:lnTo>
                  <a:pt x="135128" y="120833"/>
                </a:lnTo>
                <a:lnTo>
                  <a:pt x="155808" y="134848"/>
                </a:lnTo>
                <a:lnTo>
                  <a:pt x="234972" y="190979"/>
                </a:lnTo>
                <a:lnTo>
                  <a:pt x="289217" y="231247"/>
                </a:lnTo>
                <a:lnTo>
                  <a:pt x="315684" y="251320"/>
                </a:lnTo>
                <a:lnTo>
                  <a:pt x="336186" y="265654"/>
                </a:lnTo>
                <a:lnTo>
                  <a:pt x="352711" y="276163"/>
                </a:lnTo>
                <a:lnTo>
                  <a:pt x="377741" y="290378"/>
                </a:lnTo>
                <a:lnTo>
                  <a:pt x="387082" y="295503"/>
                </a:lnTo>
                <a:lnTo>
                  <a:pt x="420052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6"/>
          <p:cNvSpPr/>
          <p:nvPr/>
        </p:nvSpPr>
        <p:spPr>
          <a:xfrm>
            <a:off x="5832157" y="4191952"/>
            <a:ext cx="265748" cy="34291"/>
          </a:xfrm>
          <a:custGeom>
            <a:avLst/>
            <a:gdLst/>
            <a:ahLst/>
            <a:cxnLst/>
            <a:rect l="0" t="0" r="0" b="0"/>
            <a:pathLst>
              <a:path w="265748" h="34291">
                <a:moveTo>
                  <a:pt x="0" y="0"/>
                </a:moveTo>
                <a:lnTo>
                  <a:pt x="13652" y="4551"/>
                </a:lnTo>
                <a:lnTo>
                  <a:pt x="18627" y="5891"/>
                </a:lnTo>
                <a:lnTo>
                  <a:pt x="22895" y="6785"/>
                </a:lnTo>
                <a:lnTo>
                  <a:pt x="26694" y="7381"/>
                </a:lnTo>
                <a:lnTo>
                  <a:pt x="32083" y="7778"/>
                </a:lnTo>
                <a:lnTo>
                  <a:pt x="38534" y="8043"/>
                </a:lnTo>
                <a:lnTo>
                  <a:pt x="45692" y="8219"/>
                </a:lnTo>
                <a:lnTo>
                  <a:pt x="53321" y="9290"/>
                </a:lnTo>
                <a:lnTo>
                  <a:pt x="61265" y="10956"/>
                </a:lnTo>
                <a:lnTo>
                  <a:pt x="69418" y="13019"/>
                </a:lnTo>
                <a:lnTo>
                  <a:pt x="83426" y="15347"/>
                </a:lnTo>
                <a:lnTo>
                  <a:pt x="121851" y="20473"/>
                </a:lnTo>
                <a:lnTo>
                  <a:pt x="191679" y="28715"/>
                </a:lnTo>
                <a:lnTo>
                  <a:pt x="210653" y="30573"/>
                </a:lnTo>
                <a:lnTo>
                  <a:pt x="226161" y="31812"/>
                </a:lnTo>
                <a:lnTo>
                  <a:pt x="265747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7"/>
          <p:cNvSpPr/>
          <p:nvPr/>
        </p:nvSpPr>
        <p:spPr>
          <a:xfrm>
            <a:off x="6291257" y="4114800"/>
            <a:ext cx="353906" cy="308596"/>
          </a:xfrm>
          <a:custGeom>
            <a:avLst/>
            <a:gdLst/>
            <a:ahLst/>
            <a:cxnLst/>
            <a:rect l="0" t="0" r="0" b="0"/>
            <a:pathLst>
              <a:path w="353906" h="308596">
                <a:moveTo>
                  <a:pt x="55250" y="0"/>
                </a:moveTo>
                <a:lnTo>
                  <a:pt x="46149" y="9101"/>
                </a:lnTo>
                <a:lnTo>
                  <a:pt x="43467" y="12735"/>
                </a:lnTo>
                <a:lnTo>
                  <a:pt x="40488" y="19312"/>
                </a:lnTo>
                <a:lnTo>
                  <a:pt x="36624" y="25410"/>
                </a:lnTo>
                <a:lnTo>
                  <a:pt x="31732" y="32248"/>
                </a:lnTo>
                <a:lnTo>
                  <a:pt x="26383" y="41638"/>
                </a:lnTo>
                <a:lnTo>
                  <a:pt x="23623" y="47761"/>
                </a:lnTo>
                <a:lnTo>
                  <a:pt x="20830" y="54700"/>
                </a:lnTo>
                <a:lnTo>
                  <a:pt x="18016" y="62184"/>
                </a:lnTo>
                <a:lnTo>
                  <a:pt x="15187" y="73841"/>
                </a:lnTo>
                <a:lnTo>
                  <a:pt x="12349" y="88280"/>
                </a:lnTo>
                <a:lnTo>
                  <a:pt x="9504" y="104573"/>
                </a:lnTo>
                <a:lnTo>
                  <a:pt x="6656" y="119245"/>
                </a:lnTo>
                <a:lnTo>
                  <a:pt x="950" y="145708"/>
                </a:lnTo>
                <a:lnTo>
                  <a:pt x="0" y="157146"/>
                </a:lnTo>
                <a:lnTo>
                  <a:pt x="319" y="167629"/>
                </a:lnTo>
                <a:lnTo>
                  <a:pt x="1485" y="177475"/>
                </a:lnTo>
                <a:lnTo>
                  <a:pt x="3214" y="185944"/>
                </a:lnTo>
                <a:lnTo>
                  <a:pt x="5319" y="193495"/>
                </a:lnTo>
                <a:lnTo>
                  <a:pt x="7675" y="200434"/>
                </a:lnTo>
                <a:lnTo>
                  <a:pt x="12103" y="208870"/>
                </a:lnTo>
                <a:lnTo>
                  <a:pt x="17913" y="218304"/>
                </a:lnTo>
                <a:lnTo>
                  <a:pt x="24644" y="228403"/>
                </a:lnTo>
                <a:lnTo>
                  <a:pt x="31036" y="237041"/>
                </a:lnTo>
                <a:lnTo>
                  <a:pt x="37202" y="244705"/>
                </a:lnTo>
                <a:lnTo>
                  <a:pt x="43219" y="251719"/>
                </a:lnTo>
                <a:lnTo>
                  <a:pt x="49134" y="257347"/>
                </a:lnTo>
                <a:lnTo>
                  <a:pt x="54983" y="262052"/>
                </a:lnTo>
                <a:lnTo>
                  <a:pt x="67514" y="270773"/>
                </a:lnTo>
                <a:lnTo>
                  <a:pt x="82608" y="280999"/>
                </a:lnTo>
                <a:lnTo>
                  <a:pt x="90634" y="285440"/>
                </a:lnTo>
                <a:lnTo>
                  <a:pt x="98842" y="289353"/>
                </a:lnTo>
                <a:lnTo>
                  <a:pt x="107171" y="292915"/>
                </a:lnTo>
                <a:lnTo>
                  <a:pt x="115582" y="296241"/>
                </a:lnTo>
                <a:lnTo>
                  <a:pt x="132547" y="302478"/>
                </a:lnTo>
                <a:lnTo>
                  <a:pt x="141071" y="304522"/>
                </a:lnTo>
                <a:lnTo>
                  <a:pt x="149612" y="305884"/>
                </a:lnTo>
                <a:lnTo>
                  <a:pt x="158163" y="306792"/>
                </a:lnTo>
                <a:lnTo>
                  <a:pt x="166721" y="307398"/>
                </a:lnTo>
                <a:lnTo>
                  <a:pt x="175284" y="307802"/>
                </a:lnTo>
                <a:lnTo>
                  <a:pt x="192418" y="308251"/>
                </a:lnTo>
                <a:lnTo>
                  <a:pt x="256440" y="308595"/>
                </a:lnTo>
                <a:lnTo>
                  <a:pt x="263672" y="307648"/>
                </a:lnTo>
                <a:lnTo>
                  <a:pt x="271350" y="306064"/>
                </a:lnTo>
                <a:lnTo>
                  <a:pt x="279327" y="304055"/>
                </a:lnTo>
                <a:lnTo>
                  <a:pt x="285597" y="300811"/>
                </a:lnTo>
                <a:lnTo>
                  <a:pt x="295104" y="292126"/>
                </a:lnTo>
                <a:lnTo>
                  <a:pt x="305045" y="284456"/>
                </a:lnTo>
                <a:lnTo>
                  <a:pt x="315812" y="276920"/>
                </a:lnTo>
                <a:lnTo>
                  <a:pt x="321351" y="272243"/>
                </a:lnTo>
                <a:lnTo>
                  <a:pt x="326948" y="267220"/>
                </a:lnTo>
                <a:lnTo>
                  <a:pt x="331632" y="261967"/>
                </a:lnTo>
                <a:lnTo>
                  <a:pt x="335708" y="256559"/>
                </a:lnTo>
                <a:lnTo>
                  <a:pt x="339377" y="251049"/>
                </a:lnTo>
                <a:lnTo>
                  <a:pt x="343454" y="242387"/>
                </a:lnTo>
                <a:lnTo>
                  <a:pt x="346218" y="234410"/>
                </a:lnTo>
                <a:lnTo>
                  <a:pt x="348289" y="229616"/>
                </a:lnTo>
                <a:lnTo>
                  <a:pt x="352177" y="220161"/>
                </a:lnTo>
                <a:lnTo>
                  <a:pt x="353905" y="212784"/>
                </a:lnTo>
                <a:lnTo>
                  <a:pt x="353414" y="207578"/>
                </a:lnTo>
                <a:lnTo>
                  <a:pt x="352133" y="201250"/>
                </a:lnTo>
                <a:lnTo>
                  <a:pt x="350327" y="194174"/>
                </a:lnTo>
                <a:lnTo>
                  <a:pt x="348171" y="187552"/>
                </a:lnTo>
                <a:lnTo>
                  <a:pt x="345781" y="181232"/>
                </a:lnTo>
                <a:lnTo>
                  <a:pt x="343234" y="175114"/>
                </a:lnTo>
                <a:lnTo>
                  <a:pt x="337866" y="165776"/>
                </a:lnTo>
                <a:lnTo>
                  <a:pt x="335101" y="161952"/>
                </a:lnTo>
                <a:lnTo>
                  <a:pt x="331352" y="159403"/>
                </a:lnTo>
                <a:lnTo>
                  <a:pt x="322107" y="156571"/>
                </a:lnTo>
                <a:lnTo>
                  <a:pt x="311648" y="152772"/>
                </a:lnTo>
                <a:lnTo>
                  <a:pt x="300650" y="148861"/>
                </a:lnTo>
                <a:lnTo>
                  <a:pt x="295050" y="147818"/>
                </a:lnTo>
                <a:lnTo>
                  <a:pt x="289411" y="147123"/>
                </a:lnTo>
                <a:lnTo>
                  <a:pt x="284701" y="147612"/>
                </a:lnTo>
                <a:lnTo>
                  <a:pt x="280606" y="148890"/>
                </a:lnTo>
                <a:lnTo>
                  <a:pt x="276925" y="150695"/>
                </a:lnTo>
                <a:lnTo>
                  <a:pt x="267755" y="152700"/>
                </a:lnTo>
                <a:lnTo>
                  <a:pt x="262643" y="153235"/>
                </a:lnTo>
                <a:lnTo>
                  <a:pt x="258281" y="154544"/>
                </a:lnTo>
                <a:lnTo>
                  <a:pt x="250897" y="158539"/>
                </a:lnTo>
                <a:lnTo>
                  <a:pt x="241899" y="160949"/>
                </a:lnTo>
                <a:lnTo>
                  <a:pt x="231551" y="162972"/>
                </a:lnTo>
                <a:lnTo>
                  <a:pt x="220601" y="167047"/>
                </a:lnTo>
                <a:lnTo>
                  <a:pt x="211924" y="172033"/>
                </a:lnTo>
                <a:lnTo>
                  <a:pt x="208277" y="174696"/>
                </a:lnTo>
                <a:lnTo>
                  <a:pt x="201685" y="182735"/>
                </a:lnTo>
                <a:lnTo>
                  <a:pt x="198593" y="187546"/>
                </a:lnTo>
                <a:lnTo>
                  <a:pt x="195580" y="192658"/>
                </a:lnTo>
                <a:lnTo>
                  <a:pt x="192618" y="197971"/>
                </a:lnTo>
                <a:lnTo>
                  <a:pt x="189691" y="203418"/>
                </a:lnTo>
                <a:lnTo>
                  <a:pt x="186787" y="209907"/>
                </a:lnTo>
                <a:lnTo>
                  <a:pt x="183899" y="217091"/>
                </a:lnTo>
                <a:lnTo>
                  <a:pt x="175265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8"/>
          <p:cNvSpPr/>
          <p:nvPr/>
        </p:nvSpPr>
        <p:spPr>
          <a:xfrm>
            <a:off x="5660707" y="4011929"/>
            <a:ext cx="1191578" cy="25719"/>
          </a:xfrm>
          <a:custGeom>
            <a:avLst/>
            <a:gdLst/>
            <a:ahLst/>
            <a:cxnLst/>
            <a:rect l="0" t="0" r="0" b="0"/>
            <a:pathLst>
              <a:path w="1191578" h="25719">
                <a:moveTo>
                  <a:pt x="0" y="0"/>
                </a:moveTo>
                <a:lnTo>
                  <a:pt x="148482" y="0"/>
                </a:lnTo>
                <a:lnTo>
                  <a:pt x="216170" y="2541"/>
                </a:lnTo>
                <a:lnTo>
                  <a:pt x="255556" y="4551"/>
                </a:lnTo>
                <a:lnTo>
                  <a:pt x="350118" y="6786"/>
                </a:lnTo>
                <a:lnTo>
                  <a:pt x="402004" y="7381"/>
                </a:lnTo>
                <a:lnTo>
                  <a:pt x="492677" y="10583"/>
                </a:lnTo>
                <a:lnTo>
                  <a:pt x="534191" y="12771"/>
                </a:lnTo>
                <a:lnTo>
                  <a:pt x="615878" y="15201"/>
                </a:lnTo>
                <a:lnTo>
                  <a:pt x="656331" y="15849"/>
                </a:lnTo>
                <a:lnTo>
                  <a:pt x="689966" y="17234"/>
                </a:lnTo>
                <a:lnTo>
                  <a:pt x="719058" y="19109"/>
                </a:lnTo>
                <a:lnTo>
                  <a:pt x="745119" y="21313"/>
                </a:lnTo>
                <a:lnTo>
                  <a:pt x="768209" y="22781"/>
                </a:lnTo>
                <a:lnTo>
                  <a:pt x="809103" y="24412"/>
                </a:lnTo>
                <a:lnTo>
                  <a:pt x="1000288" y="25546"/>
                </a:lnTo>
                <a:lnTo>
                  <a:pt x="1191577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9"/>
          <p:cNvSpPr/>
          <p:nvPr/>
        </p:nvSpPr>
        <p:spPr>
          <a:xfrm>
            <a:off x="4734877" y="4757737"/>
            <a:ext cx="265749" cy="282893"/>
          </a:xfrm>
          <a:custGeom>
            <a:avLst/>
            <a:gdLst/>
            <a:ahLst/>
            <a:cxnLst/>
            <a:rect l="0" t="0" r="0" b="0"/>
            <a:pathLst>
              <a:path w="265749" h="282893">
                <a:moveTo>
                  <a:pt x="265748" y="0"/>
                </a:moveTo>
                <a:lnTo>
                  <a:pt x="261197" y="9102"/>
                </a:lnTo>
                <a:lnTo>
                  <a:pt x="257951" y="12735"/>
                </a:lnTo>
                <a:lnTo>
                  <a:pt x="253882" y="16110"/>
                </a:lnTo>
                <a:lnTo>
                  <a:pt x="249265" y="19313"/>
                </a:lnTo>
                <a:lnTo>
                  <a:pt x="241594" y="27951"/>
                </a:lnTo>
                <a:lnTo>
                  <a:pt x="238215" y="32921"/>
                </a:lnTo>
                <a:lnTo>
                  <a:pt x="234058" y="38140"/>
                </a:lnTo>
                <a:lnTo>
                  <a:pt x="229382" y="43524"/>
                </a:lnTo>
                <a:lnTo>
                  <a:pt x="224359" y="49019"/>
                </a:lnTo>
                <a:lnTo>
                  <a:pt x="219105" y="53634"/>
                </a:lnTo>
                <a:lnTo>
                  <a:pt x="213697" y="57664"/>
                </a:lnTo>
                <a:lnTo>
                  <a:pt x="208187" y="61302"/>
                </a:lnTo>
                <a:lnTo>
                  <a:pt x="200704" y="67539"/>
                </a:lnTo>
                <a:lnTo>
                  <a:pt x="191905" y="75505"/>
                </a:lnTo>
                <a:lnTo>
                  <a:pt x="166398" y="99842"/>
                </a:lnTo>
                <a:lnTo>
                  <a:pt x="105789" y="159968"/>
                </a:lnTo>
                <a:lnTo>
                  <a:pt x="81625" y="186667"/>
                </a:lnTo>
                <a:lnTo>
                  <a:pt x="65847" y="204455"/>
                </a:lnTo>
                <a:lnTo>
                  <a:pt x="52471" y="221076"/>
                </a:lnTo>
                <a:lnTo>
                  <a:pt x="40695" y="236919"/>
                </a:lnTo>
                <a:lnTo>
                  <a:pt x="29987" y="252243"/>
                </a:lnTo>
                <a:lnTo>
                  <a:pt x="21897" y="262460"/>
                </a:lnTo>
                <a:lnTo>
                  <a:pt x="15550" y="269271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20"/>
          <p:cNvSpPr/>
          <p:nvPr/>
        </p:nvSpPr>
        <p:spPr>
          <a:xfrm>
            <a:off x="5129212" y="4800600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18204" y="4022"/>
                </a:lnTo>
                <a:lnTo>
                  <a:pt x="25471" y="2681"/>
                </a:lnTo>
                <a:lnTo>
                  <a:pt x="32221" y="1787"/>
                </a:lnTo>
                <a:lnTo>
                  <a:pt x="38626" y="1191"/>
                </a:lnTo>
                <a:lnTo>
                  <a:pt x="81302" y="529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21"/>
          <p:cNvSpPr/>
          <p:nvPr/>
        </p:nvSpPr>
        <p:spPr>
          <a:xfrm>
            <a:off x="5163502" y="4912042"/>
            <a:ext cx="265749" cy="17135"/>
          </a:xfrm>
          <a:custGeom>
            <a:avLst/>
            <a:gdLst/>
            <a:ahLst/>
            <a:cxnLst/>
            <a:rect l="0" t="0" r="0" b="0"/>
            <a:pathLst>
              <a:path w="265749" h="17135">
                <a:moveTo>
                  <a:pt x="0" y="0"/>
                </a:moveTo>
                <a:lnTo>
                  <a:pt x="23864" y="11932"/>
                </a:lnTo>
                <a:lnTo>
                  <a:pt x="31149" y="13670"/>
                </a:lnTo>
                <a:lnTo>
                  <a:pt x="39816" y="14828"/>
                </a:lnTo>
                <a:lnTo>
                  <a:pt x="49405" y="15601"/>
                </a:lnTo>
                <a:lnTo>
                  <a:pt x="58654" y="16115"/>
                </a:lnTo>
                <a:lnTo>
                  <a:pt x="76551" y="16687"/>
                </a:lnTo>
                <a:lnTo>
                  <a:pt x="252879" y="17134"/>
                </a:lnTo>
                <a:lnTo>
                  <a:pt x="257168" y="16185"/>
                </a:lnTo>
                <a:lnTo>
                  <a:pt x="260028" y="14600"/>
                </a:lnTo>
                <a:lnTo>
                  <a:pt x="265748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22"/>
          <p:cNvSpPr/>
          <p:nvPr/>
        </p:nvSpPr>
        <p:spPr>
          <a:xfrm>
            <a:off x="5592127" y="4698145"/>
            <a:ext cx="298136" cy="368135"/>
          </a:xfrm>
          <a:custGeom>
            <a:avLst/>
            <a:gdLst/>
            <a:ahLst/>
            <a:cxnLst/>
            <a:rect l="0" t="0" r="0" b="0"/>
            <a:pathLst>
              <a:path w="298136" h="368135">
                <a:moveTo>
                  <a:pt x="0" y="25302"/>
                </a:moveTo>
                <a:lnTo>
                  <a:pt x="9102" y="16200"/>
                </a:lnTo>
                <a:lnTo>
                  <a:pt x="13688" y="13519"/>
                </a:lnTo>
                <a:lnTo>
                  <a:pt x="18650" y="11732"/>
                </a:lnTo>
                <a:lnTo>
                  <a:pt x="23864" y="10540"/>
                </a:lnTo>
                <a:lnTo>
                  <a:pt x="29244" y="8793"/>
                </a:lnTo>
                <a:lnTo>
                  <a:pt x="34736" y="6676"/>
                </a:lnTo>
                <a:lnTo>
                  <a:pt x="40302" y="4312"/>
                </a:lnTo>
                <a:lnTo>
                  <a:pt x="45918" y="2737"/>
                </a:lnTo>
                <a:lnTo>
                  <a:pt x="51568" y="1686"/>
                </a:lnTo>
                <a:lnTo>
                  <a:pt x="57238" y="985"/>
                </a:lnTo>
                <a:lnTo>
                  <a:pt x="62924" y="518"/>
                </a:lnTo>
                <a:lnTo>
                  <a:pt x="68619" y="207"/>
                </a:lnTo>
                <a:lnTo>
                  <a:pt x="74321" y="0"/>
                </a:lnTo>
                <a:lnTo>
                  <a:pt x="80980" y="814"/>
                </a:lnTo>
                <a:lnTo>
                  <a:pt x="88277" y="2309"/>
                </a:lnTo>
                <a:lnTo>
                  <a:pt x="95999" y="4259"/>
                </a:lnTo>
                <a:lnTo>
                  <a:pt x="106862" y="6510"/>
                </a:lnTo>
                <a:lnTo>
                  <a:pt x="134172" y="11553"/>
                </a:lnTo>
                <a:lnTo>
                  <a:pt x="146598" y="14231"/>
                </a:lnTo>
                <a:lnTo>
                  <a:pt x="157739" y="16969"/>
                </a:lnTo>
                <a:lnTo>
                  <a:pt x="168024" y="19746"/>
                </a:lnTo>
                <a:lnTo>
                  <a:pt x="187072" y="25373"/>
                </a:lnTo>
                <a:lnTo>
                  <a:pt x="196153" y="28206"/>
                </a:lnTo>
                <a:lnTo>
                  <a:pt x="204111" y="32001"/>
                </a:lnTo>
                <a:lnTo>
                  <a:pt x="211322" y="36436"/>
                </a:lnTo>
                <a:lnTo>
                  <a:pt x="218034" y="41297"/>
                </a:lnTo>
                <a:lnTo>
                  <a:pt x="224413" y="46443"/>
                </a:lnTo>
                <a:lnTo>
                  <a:pt x="230571" y="51778"/>
                </a:lnTo>
                <a:lnTo>
                  <a:pt x="241541" y="61834"/>
                </a:lnTo>
                <a:lnTo>
                  <a:pt x="253072" y="72850"/>
                </a:lnTo>
                <a:lnTo>
                  <a:pt x="259479" y="79137"/>
                </a:lnTo>
                <a:lnTo>
                  <a:pt x="261569" y="83099"/>
                </a:lnTo>
                <a:lnTo>
                  <a:pt x="263890" y="92582"/>
                </a:lnTo>
                <a:lnTo>
                  <a:pt x="263557" y="96826"/>
                </a:lnTo>
                <a:lnTo>
                  <a:pt x="262382" y="100607"/>
                </a:lnTo>
                <a:lnTo>
                  <a:pt x="253653" y="118070"/>
                </a:lnTo>
                <a:lnTo>
                  <a:pt x="250064" y="122390"/>
                </a:lnTo>
                <a:lnTo>
                  <a:pt x="240997" y="129730"/>
                </a:lnTo>
                <a:lnTo>
                  <a:pt x="233158" y="133627"/>
                </a:lnTo>
                <a:lnTo>
                  <a:pt x="224593" y="136311"/>
                </a:lnTo>
                <a:lnTo>
                  <a:pt x="187691" y="148494"/>
                </a:lnTo>
                <a:lnTo>
                  <a:pt x="176562" y="151245"/>
                </a:lnTo>
                <a:lnTo>
                  <a:pt x="163429" y="154031"/>
                </a:lnTo>
                <a:lnTo>
                  <a:pt x="83082" y="169899"/>
                </a:lnTo>
                <a:lnTo>
                  <a:pt x="64913" y="173135"/>
                </a:lnTo>
                <a:lnTo>
                  <a:pt x="50895" y="175292"/>
                </a:lnTo>
                <a:lnTo>
                  <a:pt x="39645" y="176731"/>
                </a:lnTo>
                <a:lnTo>
                  <a:pt x="29288" y="177689"/>
                </a:lnTo>
                <a:lnTo>
                  <a:pt x="19525" y="178329"/>
                </a:lnTo>
                <a:lnTo>
                  <a:pt x="10160" y="178755"/>
                </a:lnTo>
                <a:lnTo>
                  <a:pt x="4868" y="179991"/>
                </a:lnTo>
                <a:lnTo>
                  <a:pt x="2293" y="181769"/>
                </a:lnTo>
                <a:lnTo>
                  <a:pt x="1529" y="183905"/>
                </a:lnTo>
                <a:lnTo>
                  <a:pt x="1971" y="185330"/>
                </a:lnTo>
                <a:lnTo>
                  <a:pt x="3219" y="186280"/>
                </a:lnTo>
                <a:lnTo>
                  <a:pt x="5004" y="186913"/>
                </a:lnTo>
                <a:lnTo>
                  <a:pt x="12066" y="187617"/>
                </a:lnTo>
                <a:lnTo>
                  <a:pt x="16617" y="187804"/>
                </a:lnTo>
                <a:lnTo>
                  <a:pt x="21555" y="188882"/>
                </a:lnTo>
                <a:lnTo>
                  <a:pt x="26753" y="190553"/>
                </a:lnTo>
                <a:lnTo>
                  <a:pt x="32123" y="192619"/>
                </a:lnTo>
                <a:lnTo>
                  <a:pt x="37608" y="193997"/>
                </a:lnTo>
                <a:lnTo>
                  <a:pt x="43169" y="194916"/>
                </a:lnTo>
                <a:lnTo>
                  <a:pt x="48782" y="195528"/>
                </a:lnTo>
                <a:lnTo>
                  <a:pt x="55382" y="197841"/>
                </a:lnTo>
                <a:lnTo>
                  <a:pt x="62639" y="201288"/>
                </a:lnTo>
                <a:lnTo>
                  <a:pt x="70334" y="205491"/>
                </a:lnTo>
                <a:lnTo>
                  <a:pt x="82132" y="210198"/>
                </a:lnTo>
                <a:lnTo>
                  <a:pt x="96664" y="215241"/>
                </a:lnTo>
                <a:lnTo>
                  <a:pt x="113020" y="220508"/>
                </a:lnTo>
                <a:lnTo>
                  <a:pt x="131545" y="227829"/>
                </a:lnTo>
                <a:lnTo>
                  <a:pt x="151514" y="236520"/>
                </a:lnTo>
                <a:lnTo>
                  <a:pt x="172447" y="246124"/>
                </a:lnTo>
                <a:lnTo>
                  <a:pt x="189260" y="254432"/>
                </a:lnTo>
                <a:lnTo>
                  <a:pt x="203326" y="261875"/>
                </a:lnTo>
                <a:lnTo>
                  <a:pt x="215560" y="268742"/>
                </a:lnTo>
                <a:lnTo>
                  <a:pt x="226575" y="275226"/>
                </a:lnTo>
                <a:lnTo>
                  <a:pt x="246433" y="287509"/>
                </a:lnTo>
                <a:lnTo>
                  <a:pt x="254776" y="293452"/>
                </a:lnTo>
                <a:lnTo>
                  <a:pt x="262243" y="299318"/>
                </a:lnTo>
                <a:lnTo>
                  <a:pt x="269126" y="305135"/>
                </a:lnTo>
                <a:lnTo>
                  <a:pt x="274667" y="309965"/>
                </a:lnTo>
                <a:lnTo>
                  <a:pt x="283364" y="317872"/>
                </a:lnTo>
                <a:lnTo>
                  <a:pt x="290405" y="324560"/>
                </a:lnTo>
                <a:lnTo>
                  <a:pt x="293616" y="327678"/>
                </a:lnTo>
                <a:lnTo>
                  <a:pt x="295757" y="331661"/>
                </a:lnTo>
                <a:lnTo>
                  <a:pt x="298135" y="341167"/>
                </a:lnTo>
                <a:lnTo>
                  <a:pt x="297816" y="344463"/>
                </a:lnTo>
                <a:lnTo>
                  <a:pt x="296652" y="346661"/>
                </a:lnTo>
                <a:lnTo>
                  <a:pt x="287922" y="354835"/>
                </a:lnTo>
                <a:lnTo>
                  <a:pt x="283388" y="359290"/>
                </a:lnTo>
                <a:lnTo>
                  <a:pt x="278460" y="362261"/>
                </a:lnTo>
                <a:lnTo>
                  <a:pt x="273270" y="364241"/>
                </a:lnTo>
                <a:lnTo>
                  <a:pt x="267905" y="365562"/>
                </a:lnTo>
                <a:lnTo>
                  <a:pt x="262423" y="366442"/>
                </a:lnTo>
                <a:lnTo>
                  <a:pt x="256864" y="367029"/>
                </a:lnTo>
                <a:lnTo>
                  <a:pt x="251253" y="367420"/>
                </a:lnTo>
                <a:lnTo>
                  <a:pt x="244654" y="367681"/>
                </a:lnTo>
                <a:lnTo>
                  <a:pt x="229703" y="367970"/>
                </a:lnTo>
                <a:lnTo>
                  <a:pt x="205220" y="368134"/>
                </a:lnTo>
                <a:lnTo>
                  <a:pt x="196821" y="367204"/>
                </a:lnTo>
                <a:lnTo>
                  <a:pt x="188364" y="365631"/>
                </a:lnTo>
                <a:lnTo>
                  <a:pt x="179869" y="363631"/>
                </a:lnTo>
                <a:lnTo>
                  <a:pt x="139949" y="356328"/>
                </a:lnTo>
                <a:lnTo>
                  <a:pt x="113302" y="351714"/>
                </a:lnTo>
                <a:lnTo>
                  <a:pt x="93632" y="347685"/>
                </a:lnTo>
                <a:lnTo>
                  <a:pt x="78614" y="344046"/>
                </a:lnTo>
                <a:lnTo>
                  <a:pt x="66697" y="340669"/>
                </a:lnTo>
                <a:lnTo>
                  <a:pt x="56847" y="338416"/>
                </a:lnTo>
                <a:lnTo>
                  <a:pt x="48376" y="336915"/>
                </a:lnTo>
                <a:lnTo>
                  <a:pt x="17145" y="3339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58</TotalTime>
  <Words>98</Words>
  <Application>Microsoft Office PowerPoint</Application>
  <PresentationFormat>On-screen Show (4:3)</PresentationFormat>
  <Paragraphs>38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</vt:lpstr>
      <vt:lpstr>Working with Words!</vt:lpstr>
      <vt:lpstr>Objectives</vt:lpstr>
      <vt:lpstr>Cue words</vt:lpstr>
      <vt:lpstr>Slide 4</vt:lpstr>
      <vt:lpstr>Groups</vt:lpstr>
      <vt:lpstr>64</vt:lpstr>
      <vt:lpstr>65</vt:lpstr>
      <vt:lpstr>66</vt:lpstr>
      <vt:lpstr>67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Words!</dc:title>
  <dc:creator>Ameena</dc:creator>
  <cp:lastModifiedBy>Ameena</cp:lastModifiedBy>
  <cp:revision>6</cp:revision>
  <dcterms:created xsi:type="dcterms:W3CDTF">2009-09-28T17:10:48Z</dcterms:created>
  <dcterms:modified xsi:type="dcterms:W3CDTF">2009-09-28T18:08:53Z</dcterms:modified>
</cp:coreProperties>
</file>